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874" r:id="rId5"/>
  </p:sldMasterIdLst>
  <p:notesMasterIdLst>
    <p:notesMasterId r:id="rId58"/>
  </p:notesMasterIdLst>
  <p:handoutMasterIdLst>
    <p:handoutMasterId r:id="rId59"/>
  </p:handoutMasterIdLst>
  <p:sldIdLst>
    <p:sldId id="2147482582" r:id="rId6"/>
    <p:sldId id="569" r:id="rId7"/>
    <p:sldId id="260" r:id="rId8"/>
    <p:sldId id="562" r:id="rId9"/>
    <p:sldId id="568" r:id="rId10"/>
    <p:sldId id="615" r:id="rId11"/>
    <p:sldId id="635" r:id="rId12"/>
    <p:sldId id="610" r:id="rId13"/>
    <p:sldId id="261" r:id="rId14"/>
    <p:sldId id="570" r:id="rId15"/>
    <p:sldId id="301" r:id="rId16"/>
    <p:sldId id="355" r:id="rId17"/>
    <p:sldId id="2147482569" r:id="rId18"/>
    <p:sldId id="2147482557" r:id="rId19"/>
    <p:sldId id="2147482570" r:id="rId20"/>
    <p:sldId id="2147482558" r:id="rId21"/>
    <p:sldId id="567" r:id="rId22"/>
    <p:sldId id="647" r:id="rId23"/>
    <p:sldId id="619" r:id="rId24"/>
    <p:sldId id="2147482575" r:id="rId25"/>
    <p:sldId id="573" r:id="rId26"/>
    <p:sldId id="2147482573" r:id="rId27"/>
    <p:sldId id="648" r:id="rId28"/>
    <p:sldId id="2147482583" r:id="rId29"/>
    <p:sldId id="643" r:id="rId30"/>
    <p:sldId id="582" r:id="rId31"/>
    <p:sldId id="581" r:id="rId32"/>
    <p:sldId id="2147482571" r:id="rId33"/>
    <p:sldId id="576" r:id="rId34"/>
    <p:sldId id="613" r:id="rId35"/>
    <p:sldId id="583" r:id="rId36"/>
    <p:sldId id="584" r:id="rId37"/>
    <p:sldId id="586" r:id="rId38"/>
    <p:sldId id="587" r:id="rId39"/>
    <p:sldId id="588" r:id="rId40"/>
    <p:sldId id="589" r:id="rId41"/>
    <p:sldId id="590" r:id="rId42"/>
    <p:sldId id="591" r:id="rId43"/>
    <p:sldId id="592" r:id="rId44"/>
    <p:sldId id="646" r:id="rId45"/>
    <p:sldId id="596" r:id="rId46"/>
    <p:sldId id="597" r:id="rId47"/>
    <p:sldId id="599" r:id="rId48"/>
    <p:sldId id="600" r:id="rId49"/>
    <p:sldId id="601" r:id="rId50"/>
    <p:sldId id="614" r:id="rId51"/>
    <p:sldId id="617" r:id="rId52"/>
    <p:sldId id="320" r:id="rId53"/>
    <p:sldId id="2147482572" r:id="rId54"/>
    <p:sldId id="2147482574" r:id="rId55"/>
    <p:sldId id="2147482577" r:id="rId56"/>
    <p:sldId id="214748257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499339DB-2A10-5240-B775-5344EDD8416D}">
          <p14:sldIdLst>
            <p14:sldId id="2147482582"/>
            <p14:sldId id="569"/>
          </p14:sldIdLst>
        </p14:section>
        <p14:section name="Agenda" id="{07DB761B-5C6E-824A-BF34-050874D2FDB0}">
          <p14:sldIdLst>
            <p14:sldId id="260"/>
            <p14:sldId id="562"/>
            <p14:sldId id="568"/>
            <p14:sldId id="615"/>
            <p14:sldId id="635"/>
            <p14:sldId id="610"/>
            <p14:sldId id="261"/>
          </p14:sldIdLst>
        </p14:section>
        <p14:section name="Listen" id="{53038135-03F5-420C-8AD3-4058DB8654C2}">
          <p14:sldIdLst>
            <p14:sldId id="570"/>
            <p14:sldId id="301"/>
            <p14:sldId id="355"/>
            <p14:sldId id="2147482569"/>
            <p14:sldId id="2147482557"/>
            <p14:sldId id="2147482570"/>
            <p14:sldId id="2147482558"/>
            <p14:sldId id="567"/>
            <p14:sldId id="647"/>
            <p14:sldId id="619"/>
            <p14:sldId id="2147482575"/>
          </p14:sldIdLst>
        </p14:section>
        <p14:section name="Define" id="{253AA00C-2A06-4E09-A37F-53FC3B9E12EE}">
          <p14:sldIdLst>
            <p14:sldId id="573"/>
            <p14:sldId id="2147482573"/>
            <p14:sldId id="648"/>
            <p14:sldId id="2147482583"/>
            <p14:sldId id="643"/>
            <p14:sldId id="582"/>
          </p14:sldIdLst>
        </p14:section>
        <p14:section name="Invent" id="{D54DCDFC-E6B2-40B4-975B-3EF94C2B441C}">
          <p14:sldIdLst>
            <p14:sldId id="581"/>
            <p14:sldId id="2147482571"/>
            <p14:sldId id="576"/>
            <p14:sldId id="613"/>
            <p14:sldId id="583"/>
            <p14:sldId id="584"/>
          </p14:sldIdLst>
        </p14:section>
        <p14:section name="Refine" id="{CB5FAE2F-A4BD-410E-9AB6-F610A9465169}">
          <p14:sldIdLst>
            <p14:sldId id="586"/>
            <p14:sldId id="587"/>
            <p14:sldId id="588"/>
            <p14:sldId id="589"/>
            <p14:sldId id="590"/>
            <p14:sldId id="591"/>
          </p14:sldIdLst>
        </p14:section>
        <p14:section name="Test/Iterate" id="{91572A42-CD7F-4348-92F6-580440BDA14A}">
          <p14:sldIdLst>
            <p14:sldId id="592"/>
            <p14:sldId id="646"/>
            <p14:sldId id="596"/>
            <p14:sldId id="597"/>
            <p14:sldId id="599"/>
          </p14:sldIdLst>
        </p14:section>
        <p14:section name="Next Step" id="{57ED8F53-5031-47EF-A1C5-4FB9A1C8F70B}">
          <p14:sldIdLst>
            <p14:sldId id="600"/>
            <p14:sldId id="601"/>
            <p14:sldId id="614"/>
            <p14:sldId id="617"/>
          </p14:sldIdLst>
        </p14:section>
        <p14:section name="Thank you" id="{43105D0B-6FFD-A448-8E16-734FDA29B350}">
          <p14:sldIdLst>
            <p14:sldId id="320"/>
            <p14:sldId id="2147482572"/>
            <p14:sldId id="2147482574"/>
            <p14:sldId id="2147482577"/>
            <p14:sldId id="2147482578"/>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B1E966-6961-0F50-8DB6-07965753986E}" name="Emily Zheng" initials="EZ" userId="S::emilyz@2a.consulting::f82caf59-4d99-4b56-845f-be5499779ccb" providerId="AD"/>
  <p188:author id="{E6E8B87A-35F3-49FE-E419-F5DEA76C1124}" name="Ashley Velazquez" initials="AV" userId="S::ashley@2a.consulting::27459dca-8b52-4cc1-803a-85614ebbc311" providerId="AD"/>
  <p188:author id="{495FC490-5893-5148-2CEE-DF14FA24C1F2}" name="Julianne Medenblik" initials="JM" userId="S::julianne@2a.consulting::ce83422f-0c59-4c8a-92c2-5f799f37350a" providerId="AD"/>
  <p188:author id="{B47D1797-3C58-93F2-7A13-61CB28D74573}" name="Olivia Witt" initials="OW" userId="S::Olivia@2a.consulting::b2c89e3c-57a0-4260-818b-d6c94110166d" providerId="AD"/>
  <p188:author id="{3B25209F-F647-DB31-479D-5D150D45701C}" name="Sarah Silva" initials="SS" userId="S::sarah@2a.consulting::c5438fce-4105-481a-92ae-1da751e199b6" providerId="AD"/>
  <p188:author id="{1A7C51AB-2E0C-E736-49D8-5D39035CDDB3}" name="Thad Allen" initials="TA" userId="S::Thad@2a.consulting::98f32c8c-fee0-4a69-a934-b7883cb118a7" providerId="AD"/>
  <p188:author id="{3BC929E5-C3D9-C54A-E1F4-976C3F59A026}" name="Michelle Francis" initials="MF" userId="Michelle Francis"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724"/>
    <a:srgbClr val="FFFFCC"/>
    <a:srgbClr val="FFE1D8"/>
    <a:srgbClr val="FFFFFF"/>
    <a:srgbClr val="FFBB45"/>
    <a:srgbClr val="EEE8EB"/>
    <a:srgbClr val="C20000"/>
    <a:srgbClr val="42B4FF"/>
    <a:srgbClr val="0F1520"/>
    <a:srgbClr val="0B10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64" autoAdjust="0"/>
    <p:restoredTop sz="88000" autoAdjust="0"/>
  </p:normalViewPr>
  <p:slideViewPr>
    <p:cSldViewPr snapToGrid="0" showGuides="1">
      <p:cViewPr>
        <p:scale>
          <a:sx n="100" d="100"/>
          <a:sy n="100" d="100"/>
        </p:scale>
        <p:origin x="1086" y="-66"/>
      </p:cViewPr>
      <p:guideLst>
        <p:guide orient="horz" pos="2136"/>
        <p:guide pos="3840"/>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microsoft.com/office/2018/10/relationships/authors" Targe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109889A-270F-B6E5-3972-50E5E52472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028168-7E2B-F626-57B5-32EE17174C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264C6C-A75F-4F4B-983B-561CAC384A89}" type="datetimeFigureOut">
              <a:rPr lang="en-US" smtClean="0"/>
              <a:t>12/4/2024</a:t>
            </a:fld>
            <a:endParaRPr lang="en-US"/>
          </a:p>
        </p:txBody>
      </p:sp>
      <p:sp>
        <p:nvSpPr>
          <p:cNvPr id="4" name="Footer Placeholder 3">
            <a:extLst>
              <a:ext uri="{FF2B5EF4-FFF2-40B4-BE49-F238E27FC236}">
                <a16:creationId xmlns:a16="http://schemas.microsoft.com/office/drawing/2014/main" id="{4B2EDBBA-8B98-DADA-0E7B-B3B8BA50DD0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C6926BD-6BEF-4459-AB9E-AA5FEF3EA6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748BA5-07AE-424D-88E6-9F6246581C75}" type="slidenum">
              <a:rPr lang="en-US" smtClean="0"/>
              <a:t>‹#›</a:t>
            </a:fld>
            <a:endParaRPr lang="en-US"/>
          </a:p>
        </p:txBody>
      </p:sp>
    </p:spTree>
    <p:extLst>
      <p:ext uri="{BB962C8B-B14F-4D97-AF65-F5344CB8AC3E}">
        <p14:creationId xmlns:p14="http://schemas.microsoft.com/office/powerpoint/2010/main" val="1815776973"/>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C8E03-5825-4C42-8DC2-B65F04B88FE7}"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4F0C1F-993A-6847-8031-A71E46B1E58F}" type="slidenum">
              <a:rPr lang="en-US" smtClean="0"/>
              <a:t>‹#›</a:t>
            </a:fld>
            <a:endParaRPr lang="en-US"/>
          </a:p>
        </p:txBody>
      </p:sp>
    </p:spTree>
    <p:extLst>
      <p:ext uri="{BB962C8B-B14F-4D97-AF65-F5344CB8AC3E}">
        <p14:creationId xmlns:p14="http://schemas.microsoft.com/office/powerpoint/2010/main" val="2518635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1</a:t>
            </a:fld>
            <a:endParaRPr lang="en-US"/>
          </a:p>
        </p:txBody>
      </p:sp>
    </p:spTree>
    <p:extLst>
      <p:ext uri="{BB962C8B-B14F-4D97-AF65-F5344CB8AC3E}">
        <p14:creationId xmlns:p14="http://schemas.microsoft.com/office/powerpoint/2010/main" val="3733212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Listen </a:t>
            </a:r>
            <a:r>
              <a:rPr kumimoji="1" lang="ja-JP" altLang="en-US" dirty="0"/>
              <a:t>では数を重視したので、ここでは </a:t>
            </a:r>
            <a:r>
              <a:rPr kumimoji="1" lang="en-US" altLang="ja-JP" dirty="0"/>
              <a:t>Listen </a:t>
            </a:r>
            <a:r>
              <a:rPr kumimoji="1" lang="ja-JP" altLang="en-US" dirty="0"/>
              <a:t>のグルーピング、重要度付けの結果をもとにじっくり </a:t>
            </a:r>
            <a:r>
              <a:rPr kumimoji="1" lang="en-US" altLang="ja-JP" dirty="0"/>
              <a:t>As-is </a:t>
            </a:r>
            <a:r>
              <a:rPr kumimoji="1" lang="ja-JP" altLang="en-US" dirty="0"/>
              <a:t>の状況と </a:t>
            </a:r>
            <a:r>
              <a:rPr kumimoji="1" lang="en-US" altLang="ja-JP" dirty="0"/>
              <a:t>To-be </a:t>
            </a:r>
            <a:r>
              <a:rPr kumimoji="1" lang="ja-JP" altLang="en-US" dirty="0"/>
              <a:t>の状況を比べることで課題に落とす。</a:t>
            </a:r>
            <a:endParaRPr kumimoji="1" lang="en-US" altLang="ja-JP" dirty="0"/>
          </a:p>
          <a:p>
            <a:endParaRPr kumimoji="1" lang="en-US" altLang="ja-JP" dirty="0"/>
          </a:p>
          <a:p>
            <a:r>
              <a:rPr kumimoji="1" lang="ja-JP" altLang="en-US" dirty="0"/>
              <a:t>状況の類型</a:t>
            </a:r>
            <a:endParaRPr kumimoji="1" lang="en-US" altLang="ja-JP" dirty="0"/>
          </a:p>
          <a:p>
            <a:r>
              <a:rPr kumimoji="1" lang="en-US" altLang="ja-JP" dirty="0"/>
              <a:t>Type of Trigger</a:t>
            </a:r>
          </a:p>
          <a:p>
            <a:r>
              <a:rPr kumimoji="1" lang="en-US" altLang="ja-JP" dirty="0"/>
              <a:t>https://porchgroupmedia.com/blog/trigger-marketing/</a:t>
            </a:r>
          </a:p>
          <a:p>
            <a:r>
              <a:rPr kumimoji="1" lang="ja-JP" altLang="en-US" dirty="0"/>
              <a:t>・メールや通知</a:t>
            </a:r>
            <a:endParaRPr kumimoji="1" lang="en-US" altLang="ja-JP" dirty="0"/>
          </a:p>
          <a:p>
            <a:r>
              <a:rPr kumimoji="1" lang="ja-JP" altLang="en-US" dirty="0"/>
              <a:t>・定期的な依頼や業務の発生</a:t>
            </a:r>
            <a:endParaRPr kumimoji="1" lang="en-US" altLang="ja-JP" dirty="0"/>
          </a:p>
          <a:p>
            <a:r>
              <a:rPr kumimoji="1" lang="ja-JP" altLang="en-US" dirty="0"/>
              <a:t>・突発的な依頼や業務の発生</a:t>
            </a:r>
            <a:endParaRPr kumimoji="1" lang="en-US" altLang="ja-JP" dirty="0"/>
          </a:p>
          <a:p>
            <a:r>
              <a:rPr kumimoji="1" lang="ja-JP" altLang="en-US" dirty="0"/>
              <a:t>・休日や記念日の到来</a:t>
            </a:r>
            <a:endParaRPr kumimoji="1" lang="en-US" altLang="ja-JP" dirty="0"/>
          </a:p>
          <a:p>
            <a:r>
              <a:rPr kumimoji="1" lang="ja-JP" altLang="en-US" dirty="0"/>
              <a:t>・近くを通るなど場所の近接</a:t>
            </a:r>
            <a:endParaRPr kumimoji="1" lang="en-US" altLang="ja-JP" dirty="0"/>
          </a:p>
          <a:p>
            <a:r>
              <a:rPr kumimoji="1" lang="ja-JP" altLang="en-US" dirty="0"/>
              <a:t>・外部環境の変化</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22</a:t>
            </a:fld>
            <a:endParaRPr lang="en-US"/>
          </a:p>
        </p:txBody>
      </p:sp>
    </p:spTree>
    <p:extLst>
      <p:ext uri="{BB962C8B-B14F-4D97-AF65-F5344CB8AC3E}">
        <p14:creationId xmlns:p14="http://schemas.microsoft.com/office/powerpoint/2010/main" val="1867366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1~3 </a:t>
            </a:r>
            <a:r>
              <a:rPr kumimoji="1" lang="ja-JP" altLang="en-US" dirty="0"/>
              <a:t>ヵ月の理由</a:t>
            </a:r>
            <a:r>
              <a:rPr kumimoji="1" lang="en-US" altLang="ja-JP" dirty="0"/>
              <a:t>: AWS </a:t>
            </a:r>
            <a:r>
              <a:rPr kumimoji="1" lang="ja-JP" altLang="en-US" dirty="0"/>
              <a:t>の過去の </a:t>
            </a:r>
            <a:r>
              <a:rPr kumimoji="1" lang="en-US" altLang="ja-JP" dirty="0"/>
              <a:t>CTO </a:t>
            </a:r>
            <a:r>
              <a:rPr kumimoji="1" lang="ja-JP" altLang="en-US" dirty="0"/>
              <a:t>へのインタビューでは、 </a:t>
            </a:r>
            <a:r>
              <a:rPr kumimoji="1" lang="en-US" altLang="ja-JP" dirty="0"/>
              <a:t>3 </a:t>
            </a:r>
            <a:r>
              <a:rPr kumimoji="1" lang="ja-JP" altLang="en-US" dirty="0"/>
              <a:t>ヵ月ぐらいすると </a:t>
            </a:r>
            <a:r>
              <a:rPr kumimoji="1" lang="en-US" altLang="ja-JP" dirty="0"/>
              <a:t>AI/ML </a:t>
            </a:r>
            <a:r>
              <a:rPr kumimoji="1" lang="ja-JP" altLang="en-US" dirty="0"/>
              <a:t>などの新規案件より優先すべき緊急の案件が発生するため。</a:t>
            </a:r>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41</a:t>
            </a:fld>
            <a:endParaRPr lang="en-US"/>
          </a:p>
        </p:txBody>
      </p:sp>
    </p:spTree>
    <p:extLst>
      <p:ext uri="{BB962C8B-B14F-4D97-AF65-F5344CB8AC3E}">
        <p14:creationId xmlns:p14="http://schemas.microsoft.com/office/powerpoint/2010/main" val="3534420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Listen </a:t>
            </a:r>
            <a:r>
              <a:rPr kumimoji="1" lang="ja-JP" altLang="en-US" dirty="0"/>
              <a:t>では数を重視したので、ここでは </a:t>
            </a:r>
            <a:r>
              <a:rPr kumimoji="1" lang="en-US" altLang="ja-JP" dirty="0"/>
              <a:t>Listen </a:t>
            </a:r>
            <a:r>
              <a:rPr kumimoji="1" lang="ja-JP" altLang="en-US" dirty="0"/>
              <a:t>のグルーピング、重要度付けの結果をもとにじっくり </a:t>
            </a:r>
            <a:r>
              <a:rPr kumimoji="1" lang="en-US" altLang="ja-JP" dirty="0"/>
              <a:t>As-is </a:t>
            </a:r>
            <a:r>
              <a:rPr kumimoji="1" lang="ja-JP" altLang="en-US" dirty="0"/>
              <a:t>の状況と </a:t>
            </a:r>
            <a:r>
              <a:rPr kumimoji="1" lang="en-US" altLang="ja-JP" dirty="0"/>
              <a:t>To-be </a:t>
            </a:r>
            <a:r>
              <a:rPr kumimoji="1" lang="ja-JP" altLang="en-US" dirty="0"/>
              <a:t>の状況を比べることで課題に落とす。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49</a:t>
            </a:fld>
            <a:endParaRPr lang="en-US"/>
          </a:p>
        </p:txBody>
      </p:sp>
    </p:spTree>
    <p:extLst>
      <p:ext uri="{BB962C8B-B14F-4D97-AF65-F5344CB8AC3E}">
        <p14:creationId xmlns:p14="http://schemas.microsoft.com/office/powerpoint/2010/main" val="617305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50</a:t>
            </a:fld>
            <a:endParaRPr lang="en-US"/>
          </a:p>
        </p:txBody>
      </p:sp>
    </p:spTree>
    <p:extLst>
      <p:ext uri="{BB962C8B-B14F-4D97-AF65-F5344CB8AC3E}">
        <p14:creationId xmlns:p14="http://schemas.microsoft.com/office/powerpoint/2010/main" val="623889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ML Enablement Workshop </a:t>
            </a:r>
            <a:r>
              <a:rPr kumimoji="1" lang="ja-JP" altLang="en-US" dirty="0"/>
              <a:t>を開始する前に、準備ができているか確認をしてください。</a:t>
            </a:r>
            <a:endParaRPr kumimoji="1" lang="en-US" altLang="ja-JP" dirty="0"/>
          </a:p>
          <a:p>
            <a:r>
              <a:rPr kumimoji="1" lang="ja-JP" altLang="en-US" dirty="0"/>
              <a:t>これは、 </a:t>
            </a:r>
            <a:r>
              <a:rPr kumimoji="1" lang="en-US" altLang="ja-JP" dirty="0"/>
              <a:t>Day0 </a:t>
            </a:r>
            <a:r>
              <a:rPr kumimoji="1" lang="ja-JP" altLang="en-US" dirty="0"/>
              <a:t>で確認済みの内容になります。</a:t>
            </a:r>
            <a:endParaRPr kumimoji="1" lang="en-US" altLang="ja-JP" dirty="0"/>
          </a:p>
          <a:p>
            <a:r>
              <a:rPr kumimoji="1" lang="ja-JP" altLang="en-US" dirty="0"/>
              <a:t>もし、準備ができていない場合は改善編で修正の機会があることを伝えてください。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2</a:t>
            </a:fld>
            <a:endParaRPr lang="en-US"/>
          </a:p>
        </p:txBody>
      </p:sp>
    </p:spTree>
    <p:extLst>
      <p:ext uri="{BB962C8B-B14F-4D97-AF65-F5344CB8AC3E}">
        <p14:creationId xmlns:p14="http://schemas.microsoft.com/office/powerpoint/2010/main" val="1901611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7</a:t>
            </a:fld>
            <a:endParaRPr lang="en-US"/>
          </a:p>
        </p:txBody>
      </p:sp>
    </p:spTree>
    <p:extLst>
      <p:ext uri="{BB962C8B-B14F-4D97-AF65-F5344CB8AC3E}">
        <p14:creationId xmlns:p14="http://schemas.microsoft.com/office/powerpoint/2010/main" val="2005008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66612">
              <a:defRPr/>
            </a:pPr>
            <a:r>
              <a:rPr lang="ja" altLang="ja-JP" dirty="0"/>
              <a:t>Amazonの</a:t>
            </a:r>
            <a:r>
              <a:rPr lang="ja" altLang="ja-JP" baseline="0" dirty="0"/>
              <a:t>使命</a:t>
            </a:r>
            <a:r>
              <a:rPr lang="ja-JP" altLang="en-US" baseline="0" dirty="0"/>
              <a:t>は</a:t>
            </a:r>
            <a:r>
              <a:rPr lang="ja" altLang="ja-JP" b="1" baseline="0" dirty="0"/>
              <a:t>地球で最も顧客中心の会社になること</a:t>
            </a:r>
            <a:r>
              <a:rPr lang="ja-JP" altLang="en-US" b="1" baseline="0" dirty="0"/>
              <a:t>です。</a:t>
            </a:r>
            <a:endParaRPr lang="en-US" altLang="ja-JP" b="1" baseline="0" dirty="0"/>
          </a:p>
          <a:p>
            <a:pPr defTabSz="966612">
              <a:defRPr/>
            </a:pPr>
            <a:endParaRPr lang="ja" altLang="ja-JP" dirty="0"/>
          </a:p>
          <a:p>
            <a:pPr defTabSz="966612">
              <a:defRPr/>
            </a:pPr>
            <a:r>
              <a:rPr lang="ja" altLang="ja-JP" baseline="0" dirty="0"/>
              <a:t>この使命は広い意味</a:t>
            </a:r>
            <a:r>
              <a:rPr lang="ja-JP" altLang="en-US" baseline="0" dirty="0"/>
              <a:t>かつ</a:t>
            </a:r>
            <a:r>
              <a:rPr lang="ja" altLang="ja-JP" baseline="0" dirty="0"/>
              <a:t>具体的であり、顧客に焦点を当てているため、意思決定に役立ちます。 </a:t>
            </a:r>
            <a:endParaRPr lang="en-US" altLang="ja" baseline="0" dirty="0"/>
          </a:p>
          <a:p>
            <a:pPr defTabSz="966612">
              <a:defRPr/>
            </a:pPr>
            <a:r>
              <a:rPr lang="ja" altLang="ja-JP" baseline="0" dirty="0"/>
              <a:t>新しい機能や改善</a:t>
            </a:r>
            <a:r>
              <a:rPr lang="ja-JP" altLang="en-US" baseline="0" dirty="0"/>
              <a:t>にあたっての</a:t>
            </a:r>
            <a:r>
              <a:rPr lang="ja" altLang="ja-JP" baseline="0" dirty="0"/>
              <a:t>決定的な質問は次のとおりです 「顧客が最も気にしている方向はどれですか？ </a:t>
            </a:r>
            <a:r>
              <a:rPr lang="ja" altLang="ja-JP" b="1" baseline="0" dirty="0"/>
              <a:t>顧客にとって最良のことは何ですか？</a:t>
            </a:r>
            <a:r>
              <a:rPr lang="ja" altLang="ja-JP" baseline="0" dirty="0"/>
              <a:t>」</a:t>
            </a:r>
            <a:endParaRPr lang="en-US" altLang="ja" baseline="0" dirty="0"/>
          </a:p>
          <a:p>
            <a:pPr defTabSz="966612">
              <a:defRPr/>
            </a:pPr>
            <a:endParaRPr lang="en-US" altLang="ja" baseline="0" dirty="0"/>
          </a:p>
          <a:p>
            <a:pPr marL="0" marR="0" lvl="0" indent="0" algn="l" defTabSz="685722" rtl="0" eaLnBrk="1" fontAlgn="auto" latinLnBrk="0" hangingPunct="1">
              <a:lnSpc>
                <a:spcPct val="100000"/>
              </a:lnSpc>
              <a:spcBef>
                <a:spcPts val="0"/>
              </a:spcBef>
              <a:spcAft>
                <a:spcPts val="0"/>
              </a:spcAft>
              <a:buClrTx/>
              <a:buSzTx/>
              <a:buFontTx/>
              <a:buNone/>
              <a:tabLst/>
              <a:defRPr/>
            </a:pPr>
            <a:r>
              <a:rPr lang="ja" altLang="ja-JP" sz="1200" b="0" i="0" kern="1200" baseline="0" dirty="0">
                <a:solidFill>
                  <a:schemeClr val="tx1"/>
                </a:solidFill>
                <a:effectLst/>
                <a:latin typeface="Amazon Ember Regular" charset="0"/>
                <a:ea typeface="+mn-ea"/>
                <a:cs typeface="+mn-cs"/>
              </a:rPr>
              <a:t>なぜ</a:t>
            </a:r>
            <a:r>
              <a:rPr lang="ja" altLang="ja-JP" sz="1200" b="0" i="0" kern="1200" dirty="0">
                <a:solidFill>
                  <a:schemeClr val="tx1"/>
                </a:solidFill>
                <a:effectLst/>
                <a:latin typeface="Amazon Ember Regular" charset="0"/>
                <a:ea typeface="+mn-ea"/>
                <a:cs typeface="+mn-cs"/>
              </a:rPr>
              <a:t>私たちは事業を顧客中心にすることを選んだのでしょうか？</a:t>
            </a:r>
          </a:p>
          <a:p>
            <a:pPr marL="0" marR="0" lvl="0" indent="0" algn="l" defTabSz="685722" rtl="0" eaLnBrk="1" fontAlgn="auto" latinLnBrk="0" hangingPunct="1">
              <a:lnSpc>
                <a:spcPct val="100000"/>
              </a:lnSpc>
              <a:spcBef>
                <a:spcPts val="0"/>
              </a:spcBef>
              <a:spcAft>
                <a:spcPts val="0"/>
              </a:spcAft>
              <a:buClrTx/>
              <a:buSzTx/>
              <a:buFontTx/>
              <a:buNone/>
              <a:tabLst/>
              <a:defRPr/>
            </a:pPr>
            <a:r>
              <a:rPr lang="ja" altLang="ja-JP" sz="1200" b="0" i="0" kern="1200" dirty="0">
                <a:solidFill>
                  <a:schemeClr val="tx1"/>
                </a:solidFill>
                <a:effectLst/>
                <a:latin typeface="Amazon Ember Regular" charset="0"/>
                <a:ea typeface="+mn-ea"/>
                <a:cs typeface="+mn-cs"/>
              </a:rPr>
              <a:t>2016年の株主への</a:t>
            </a:r>
            <a:r>
              <a:rPr lang="ja" altLang="ja-JP" sz="1200" b="0" i="0" kern="1200" baseline="0" dirty="0">
                <a:solidFill>
                  <a:schemeClr val="tx1"/>
                </a:solidFill>
                <a:effectLst/>
                <a:latin typeface="Amazon Ember Regular" charset="0"/>
                <a:ea typeface="+mn-ea"/>
                <a:cs typeface="+mn-cs"/>
              </a:rPr>
              <a:t>書簡</a:t>
            </a:r>
            <a:r>
              <a:rPr lang="ja" altLang="ja-JP" sz="1200" b="0" i="0" kern="1200" dirty="0">
                <a:solidFill>
                  <a:schemeClr val="tx1"/>
                </a:solidFill>
                <a:effectLst/>
                <a:latin typeface="Amazon Ember Regular" charset="0"/>
                <a:ea typeface="+mn-ea"/>
                <a:cs typeface="+mn-cs"/>
              </a:rPr>
              <a:t>で、Jeff Bezos、</a:t>
            </a:r>
            <a:r>
              <a:rPr lang="ja" altLang="ja-JP" sz="1200" b="1" i="0" kern="1200" dirty="0">
                <a:solidFill>
                  <a:schemeClr val="tx1"/>
                </a:solidFill>
                <a:effectLst/>
                <a:latin typeface="Amazon Ember Regular" charset="0"/>
                <a:ea typeface="+mn-ea"/>
                <a:cs typeface="+mn-cs"/>
              </a:rPr>
              <a:t>顧客中心のアプローチには</a:t>
            </a:r>
            <a:r>
              <a:rPr lang="ja" altLang="ja-JP" sz="1200" b="1" i="0" kern="1200" baseline="0" dirty="0">
                <a:solidFill>
                  <a:schemeClr val="tx1"/>
                </a:solidFill>
                <a:effectLst/>
                <a:latin typeface="Amazon Ember Regular" charset="0"/>
                <a:ea typeface="+mn-ea"/>
                <a:cs typeface="+mn-cs"/>
              </a:rPr>
              <a:t>多くの利点がある</a:t>
            </a:r>
            <a:r>
              <a:rPr lang="ja" altLang="ja-JP" sz="1200" b="0" i="0" kern="1200" baseline="0" dirty="0">
                <a:solidFill>
                  <a:schemeClr val="tx1"/>
                </a:solidFill>
                <a:effectLst/>
                <a:latin typeface="Amazon Ember Regular" charset="0"/>
                <a:ea typeface="+mn-ea"/>
                <a:cs typeface="+mn-cs"/>
              </a:rPr>
              <a:t>と書いています、大きな利点は次のとおりです。</a:t>
            </a:r>
            <a:r>
              <a:rPr lang="ja" altLang="ja-JP" sz="1200" b="0" i="0" kern="1200" dirty="0">
                <a:solidFill>
                  <a:schemeClr val="tx1"/>
                </a:solidFill>
                <a:effectLst/>
                <a:latin typeface="Amazon Ember Regular" charset="0"/>
                <a:ea typeface="+mn-ea"/>
                <a:cs typeface="+mn-cs"/>
              </a:rPr>
              <a:t> </a:t>
            </a:r>
          </a:p>
          <a:p>
            <a:pPr marL="0" marR="0" lvl="0" indent="0" algn="l" defTabSz="685722" rtl="0" eaLnBrk="1" fontAlgn="auto" latinLnBrk="0" hangingPunct="1">
              <a:lnSpc>
                <a:spcPct val="100000"/>
              </a:lnSpc>
              <a:spcBef>
                <a:spcPts val="0"/>
              </a:spcBef>
              <a:spcAft>
                <a:spcPts val="0"/>
              </a:spcAft>
              <a:buClrTx/>
              <a:buSzTx/>
              <a:buFontTx/>
              <a:buNone/>
              <a:tabLst/>
              <a:defRPr/>
            </a:pPr>
            <a:r>
              <a:rPr lang="ja" altLang="ja-JP" sz="1200" b="0" i="0" kern="1200" dirty="0">
                <a:solidFill>
                  <a:schemeClr val="tx1"/>
                </a:solidFill>
                <a:latin typeface="Amazon Ember Regular" charset="0"/>
                <a:ea typeface="Amazon Ember Light" panose="020B0403020204020204" pitchFamily="34" charset="0"/>
                <a:cs typeface="Amazon Ember Light" panose="020B0403020204020204" pitchFamily="34" charset="0"/>
              </a:rPr>
              <a:t>「お客様は、満足しており仕事が素晴らしいと伝えて来た場合でも、</a:t>
            </a:r>
            <a:r>
              <a:rPr lang="ja" altLang="ja-JP" sz="1200" b="1" i="0" kern="1200" dirty="0">
                <a:solidFill>
                  <a:schemeClr val="tx1"/>
                </a:solidFill>
                <a:latin typeface="Amazon Ember Regular" charset="0"/>
                <a:ea typeface="Amazon Ember Light" panose="020B0403020204020204" pitchFamily="34" charset="0"/>
                <a:cs typeface="Amazon Ember Light" panose="020B0403020204020204" pitchFamily="34" charset="0"/>
              </a:rPr>
              <a:t>必ず見事に、驚くほど不満を持っています</a:t>
            </a:r>
            <a:r>
              <a:rPr lang="ja" altLang="ja-JP" sz="1200" b="0" i="0" kern="1200" dirty="0">
                <a:solidFill>
                  <a:schemeClr val="tx1"/>
                </a:solidFill>
                <a:latin typeface="Amazon Ember Regular" charset="0"/>
                <a:ea typeface="Amazon Ember Light" panose="020B0403020204020204" pitchFamily="34" charset="0"/>
                <a:cs typeface="Amazon Ember Light" panose="020B0403020204020204" pitchFamily="34" charset="0"/>
              </a:rPr>
              <a:t>。 お客様がまだそれを知らなくても、お客様はより良いものを望んで</a:t>
            </a:r>
            <a:r>
              <a:rPr lang="ja" altLang="ja-JP" sz="1200" b="0" i="0" u="sng" kern="1200" dirty="0">
                <a:solidFill>
                  <a:schemeClr val="tx1"/>
                </a:solidFill>
                <a:latin typeface="Amazon Ember Regular" charset="0"/>
                <a:ea typeface="Amazon Ember Light" panose="020B0403020204020204" pitchFamily="34" charset="0"/>
                <a:cs typeface="Amazon Ember Light" panose="020B0403020204020204" pitchFamily="34" charset="0"/>
              </a:rPr>
              <a:t>おり、お客様を喜ばせたいという願望がお客様に代わって新しいものを発明する原動力になります。」</a:t>
            </a:r>
            <a:endParaRPr lang="ja" altLang="ja-JP" sz="1200" b="0" i="0" u="sng" kern="1200" dirty="0">
              <a:solidFill>
                <a:schemeClr val="tx1"/>
              </a:solidFill>
              <a:effectLst/>
              <a:latin typeface="Amazon Ember Regular" charset="0"/>
              <a:ea typeface="+mn-ea"/>
              <a:cs typeface="+mn-cs"/>
            </a:endParaRPr>
          </a:p>
          <a:p>
            <a:pPr marL="0" marR="0" indent="0" algn="l" defTabSz="685722" rtl="0" eaLnBrk="1" fontAlgn="auto" latinLnBrk="0" hangingPunct="1">
              <a:lnSpc>
                <a:spcPct val="100000"/>
              </a:lnSpc>
              <a:spcBef>
                <a:spcPts val="0"/>
              </a:spcBef>
              <a:spcAft>
                <a:spcPts val="0"/>
              </a:spcAft>
              <a:buClrTx/>
              <a:buSzTx/>
              <a:buFontTx/>
              <a:buNone/>
              <a:tabLst/>
              <a:defRPr/>
            </a:pPr>
            <a:r>
              <a:rPr lang="ja" altLang="ja-JP" b="1" dirty="0">
                <a:effectLst/>
              </a:rPr>
              <a:t>行うすべてのことの中心に顧客を</a:t>
            </a:r>
            <a:r>
              <a:rPr lang="ja" altLang="ja-JP" sz="1200" b="1" i="0" kern="1200" dirty="0">
                <a:solidFill>
                  <a:schemeClr val="tx1"/>
                </a:solidFill>
                <a:effectLst/>
                <a:latin typeface="Amazon Ember Regular" charset="0"/>
                <a:ea typeface="+mn-ea"/>
                <a:cs typeface="+mn-cs"/>
              </a:rPr>
              <a:t>置く</a:t>
            </a:r>
            <a:r>
              <a:rPr lang="ja" altLang="ja-JP" sz="1200" b="1" i="0" kern="1200" baseline="0" dirty="0">
                <a:solidFill>
                  <a:schemeClr val="tx1"/>
                </a:solidFill>
                <a:effectLst/>
                <a:latin typeface="Amazon Ember Regular" charset="0"/>
                <a:ea typeface="+mn-ea"/>
                <a:cs typeface="+mn-cs"/>
              </a:rPr>
              <a:t>ことにより、革新を行うための無限のアイデアやインスピレーションを得ることができます。</a:t>
            </a:r>
            <a:endParaRPr lang="en-US" altLang="ja" sz="1200" b="1" i="0" kern="1200" dirty="0">
              <a:solidFill>
                <a:schemeClr val="tx1"/>
              </a:solidFill>
              <a:effectLst/>
              <a:latin typeface="Amazon Ember Regular" charset="0"/>
              <a:ea typeface="+mn-ea"/>
              <a:cs typeface="+mn-cs"/>
            </a:endParaRPr>
          </a:p>
          <a:p>
            <a:pPr marL="0" marR="0" lvl="0" indent="0" algn="l" defTabSz="685722" rtl="0" eaLnBrk="1" fontAlgn="auto" latinLnBrk="0" hangingPunct="1">
              <a:lnSpc>
                <a:spcPct val="100000"/>
              </a:lnSpc>
              <a:spcBef>
                <a:spcPts val="0"/>
              </a:spcBef>
              <a:spcAft>
                <a:spcPts val="0"/>
              </a:spcAft>
              <a:buClrTx/>
              <a:buSzTx/>
              <a:buFontTx/>
              <a:buNone/>
              <a:tabLst/>
              <a:defRPr/>
            </a:pPr>
            <a:r>
              <a:rPr lang="ja" altLang="ja-JP" sz="1200" b="0" i="0" kern="1200" baseline="0" dirty="0">
                <a:solidFill>
                  <a:schemeClr val="tx1"/>
                </a:solidFill>
                <a:effectLst/>
                <a:latin typeface="Amazon Ember Regular" charset="0"/>
                <a:ea typeface="+mn-ea"/>
                <a:cs typeface="+mn-cs"/>
              </a:rPr>
              <a:t>Amazon</a:t>
            </a:r>
            <a:r>
              <a:rPr lang="ja" altLang="ja-JP" sz="1200" b="0" i="0" kern="1200" dirty="0">
                <a:solidFill>
                  <a:schemeClr val="tx1"/>
                </a:solidFill>
                <a:effectLst/>
                <a:latin typeface="Amazon Ember Regular" charset="0"/>
                <a:ea typeface="+mn-ea"/>
                <a:cs typeface="+mn-cs"/>
              </a:rPr>
              <a:t>では、</a:t>
            </a:r>
            <a:r>
              <a:rPr lang="ja" altLang="ja-JP" sz="1200" b="1" i="0" kern="1200" dirty="0">
                <a:solidFill>
                  <a:schemeClr val="tx1"/>
                </a:solidFill>
                <a:effectLst/>
                <a:latin typeface="Amazon Ember Regular" charset="0"/>
                <a:ea typeface="+mn-ea"/>
                <a:cs typeface="+mn-cs"/>
              </a:rPr>
              <a:t>顧客に代わって創造を行います</a:t>
            </a:r>
            <a:r>
              <a:rPr lang="ja" altLang="ja-JP" sz="1200" b="0" i="0" kern="1200" dirty="0">
                <a:solidFill>
                  <a:schemeClr val="tx1"/>
                </a:solidFill>
                <a:effectLst/>
                <a:latin typeface="Amazon Ember Regular" charset="0"/>
                <a:ea typeface="+mn-ea"/>
                <a:cs typeface="+mn-cs"/>
              </a:rPr>
              <a:t>。そのため、テクノロジーのためにテクノロジーを構築したり、顧客と結びつきのない発明をしたりすることはありません。 そして、</a:t>
            </a:r>
            <a:r>
              <a:rPr lang="ja" altLang="ja-JP" sz="1200" b="0" i="0" kern="1200" baseline="0" dirty="0">
                <a:solidFill>
                  <a:schemeClr val="tx1"/>
                </a:solidFill>
                <a:effectLst/>
                <a:latin typeface="Amazon Ember Regular" charset="0"/>
                <a:ea typeface="+mn-ea"/>
                <a:cs typeface="+mn-cs"/>
              </a:rPr>
              <a:t>顧客</a:t>
            </a:r>
            <a:r>
              <a:rPr lang="ja" altLang="ja-JP" dirty="0">
                <a:effectLst/>
              </a:rPr>
              <a:t>から始めた結果、</a:t>
            </a:r>
            <a:r>
              <a:rPr lang="ja" altLang="ja-JP" baseline="0" dirty="0">
                <a:effectLst/>
              </a:rPr>
              <a:t> </a:t>
            </a:r>
            <a:r>
              <a:rPr lang="ja" altLang="ja-JP" dirty="0">
                <a:effectLst/>
              </a:rPr>
              <a:t>他の場合よりもはるかに</a:t>
            </a:r>
            <a:r>
              <a:rPr lang="ja" altLang="ja-JP" baseline="0" dirty="0">
                <a:effectLst/>
              </a:rPr>
              <a:t>多くの分野</a:t>
            </a:r>
            <a:r>
              <a:rPr lang="ja" altLang="ja-JP" dirty="0">
                <a:effectLst/>
              </a:rPr>
              <a:t>で可能性を探索し革新を行うことができます. </a:t>
            </a:r>
          </a:p>
          <a:p>
            <a:pPr marL="0" marR="0" indent="0" algn="l" defTabSz="685722" rtl="0" eaLnBrk="1" fontAlgn="auto" latinLnBrk="0" hangingPunct="1">
              <a:lnSpc>
                <a:spcPct val="100000"/>
              </a:lnSpc>
              <a:spcBef>
                <a:spcPts val="0"/>
              </a:spcBef>
              <a:spcAft>
                <a:spcPts val="0"/>
              </a:spcAft>
              <a:buClrTx/>
              <a:buSzTx/>
              <a:buFontTx/>
              <a:buNone/>
              <a:tabLst/>
              <a:defRPr/>
            </a:pPr>
            <a:endParaRPr lang="en-US" altLang="ja" sz="1200" b="0" i="0" kern="1200" dirty="0">
              <a:solidFill>
                <a:schemeClr val="tx1"/>
              </a:solidFill>
              <a:effectLst/>
              <a:latin typeface="Amazon Ember Regular" charset="0"/>
              <a:ea typeface="+mn-ea"/>
              <a:cs typeface="+mn-cs"/>
            </a:endParaRPr>
          </a:p>
          <a:p>
            <a:pPr defTabSz="966612">
              <a:defRPr/>
            </a:pPr>
            <a:endParaRPr lang="en-US" altLang="ja" baseline="0" dirty="0"/>
          </a:p>
        </p:txBody>
      </p:sp>
      <p:sp>
        <p:nvSpPr>
          <p:cNvPr id="4" name="スライド番号プレースホルダー 3"/>
          <p:cNvSpPr>
            <a:spLocks noGrp="1"/>
          </p:cNvSpPr>
          <p:nvPr>
            <p:ph type="sldNum" sz="quarter" idx="5"/>
          </p:nvPr>
        </p:nvSpPr>
        <p:spPr/>
        <p:txBody>
          <a:bodyPr/>
          <a:lstStyle/>
          <a:p>
            <a:fld id="{F8FEB175-7AE1-4B66-A823-55E80A74AF1C}" type="slidenum">
              <a:rPr lang="en-US" smtClean="0"/>
              <a:pPr/>
              <a:t>11</a:t>
            </a:fld>
            <a:endParaRPr lang="en-US" dirty="0"/>
          </a:p>
        </p:txBody>
      </p:sp>
    </p:spTree>
    <p:extLst>
      <p:ext uri="{BB962C8B-B14F-4D97-AF65-F5344CB8AC3E}">
        <p14:creationId xmlns:p14="http://schemas.microsoft.com/office/powerpoint/2010/main" val="4064424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Amazon </a:t>
            </a:r>
            <a:r>
              <a:rPr kumimoji="1" lang="ja-JP" altLang="en-US" dirty="0"/>
              <a:t>では生成 </a:t>
            </a:r>
            <a:r>
              <a:rPr kumimoji="1" lang="en-US" altLang="ja-JP" dirty="0"/>
              <a:t>AI </a:t>
            </a:r>
            <a:r>
              <a:rPr kumimoji="1" lang="ja-JP" altLang="en-US" dirty="0"/>
              <a:t>においても</a:t>
            </a:r>
            <a:r>
              <a:rPr lang="ja" altLang="ja-JP" sz="1200" b="0" i="0" kern="1200" baseline="0" dirty="0">
                <a:solidFill>
                  <a:schemeClr val="tx1"/>
                </a:solidFill>
                <a:effectLst/>
                <a:latin typeface="Amazon Ember Regular" charset="0"/>
                <a:ea typeface="+mn-ea"/>
                <a:cs typeface="+mn-cs"/>
              </a:rPr>
              <a:t>顧客</a:t>
            </a:r>
            <a:r>
              <a:rPr lang="ja" altLang="ja-JP" dirty="0">
                <a:effectLst/>
              </a:rPr>
              <a:t>から始めた</a:t>
            </a:r>
            <a:r>
              <a:rPr lang="ja-JP" altLang="en-US" dirty="0">
                <a:effectLst/>
              </a:rPr>
              <a:t>創造を行い、 </a:t>
            </a:r>
            <a:r>
              <a:rPr lang="en-US" altLang="ja-JP" dirty="0">
                <a:effectLst/>
              </a:rPr>
              <a:t>Alexa </a:t>
            </a:r>
            <a:r>
              <a:rPr lang="ja-JP" altLang="en-US" dirty="0">
                <a:effectLst/>
              </a:rPr>
              <a:t>を通じより意図に沿った会話体験を提供する、出品者により魅力が伝わる説明文と画像の作成補助機能を提供する、</a:t>
            </a:r>
            <a:endParaRPr lang="en-US" altLang="ja-JP" dirty="0">
              <a:effectLst/>
            </a:endParaRPr>
          </a:p>
          <a:p>
            <a:r>
              <a:rPr lang="ja-JP" altLang="en-US" dirty="0">
                <a:effectLst/>
              </a:rPr>
              <a:t>そしてお客様自身の懸念や属性に沿った要約の機能などを発明しています。</a:t>
            </a:r>
            <a:endParaRPr lang="en-US" altLang="ja-JP" dirty="0">
              <a:effectLst/>
            </a:endParaRPr>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12</a:t>
            </a:fld>
            <a:endParaRPr lang="en-US"/>
          </a:p>
        </p:txBody>
      </p:sp>
    </p:spTree>
    <p:extLst>
      <p:ext uri="{BB962C8B-B14F-4D97-AF65-F5344CB8AC3E}">
        <p14:creationId xmlns:p14="http://schemas.microsoft.com/office/powerpoint/2010/main" val="580013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483306">
              <a:defRPr/>
            </a:pPr>
            <a:r>
              <a:rPr lang="ja" altLang="ja-JP" sz="1200" dirty="0"/>
              <a:t>プレス</a:t>
            </a:r>
            <a:r>
              <a:rPr lang="ja" altLang="ja-JP" sz="1200" baseline="0" dirty="0"/>
              <a:t>リリース</a:t>
            </a:r>
            <a:r>
              <a:rPr lang="ja" altLang="ja-JP" sz="1200" dirty="0"/>
              <a:t>では、顧客が誰であるか、現在顧客がどんな問題に直面しているかを伝え、最も重要なメリットとともにソリューションについて説明します。</a:t>
            </a:r>
            <a:endParaRPr lang="en-US" altLang="ja" sz="1200" dirty="0"/>
          </a:p>
          <a:p>
            <a:pPr defTabSz="483306">
              <a:defRPr/>
            </a:pPr>
            <a:r>
              <a:rPr lang="ja" altLang="ja-JP" sz="1200" dirty="0"/>
              <a:t>また、この新サービスに対する反応を記録した架空の顧客の言葉も掲載します。</a:t>
            </a:r>
            <a:endParaRPr lang="en-US" altLang="ja" sz="1200" dirty="0"/>
          </a:p>
          <a:p>
            <a:pPr defTabSz="483306">
              <a:defRPr/>
            </a:pPr>
            <a:r>
              <a:rPr lang="ja" altLang="ja-JP" sz="1200" dirty="0"/>
              <a:t>そのため、顧客の心に思いを馳せ、新製品や新サービスの発売に伴うメリットや価値を顧客がどのように表現するかを考えることが必要になります。 </a:t>
            </a:r>
          </a:p>
          <a:p>
            <a:pPr defTabSz="483306">
              <a:defRPr/>
            </a:pPr>
            <a:endParaRPr lang="ja" altLang="ja-JP" sz="1200" dirty="0"/>
          </a:p>
          <a:p>
            <a:pPr marL="0" marR="0" lvl="0" indent="0" algn="l" defTabSz="483306" rtl="0" eaLnBrk="1" fontAlgn="base" latinLnBrk="0" hangingPunct="1">
              <a:lnSpc>
                <a:spcPct val="90000"/>
              </a:lnSpc>
              <a:spcBef>
                <a:spcPct val="30000"/>
              </a:spcBef>
              <a:spcAft>
                <a:spcPts val="400"/>
              </a:spcAft>
              <a:buClrTx/>
              <a:buSzTx/>
              <a:buFont typeface="Arial" panose="020B0604020202020204" pitchFamily="34" charset="0"/>
              <a:buNone/>
              <a:tabLst/>
              <a:defRPr/>
            </a:pPr>
            <a:r>
              <a:rPr lang="en-US" altLang="ja" sz="1200" dirty="0"/>
              <a:t>FAQs</a:t>
            </a:r>
            <a:r>
              <a:rPr lang="ja" altLang="ja-JP" sz="1200" dirty="0"/>
              <a:t>はよくある質問</a:t>
            </a:r>
            <a:r>
              <a:rPr lang="ja" altLang="ja-JP" sz="1200" baseline="0" dirty="0"/>
              <a:t>です</a:t>
            </a:r>
            <a:r>
              <a:rPr lang="ja" altLang="ja-JP" sz="1200" dirty="0"/>
              <a:t>。 プレスリリースは1ページですが、FAQは5ページ以上になる可能性があります。 </a:t>
            </a:r>
            <a:endParaRPr lang="en-US" altLang="ja" sz="1200" dirty="0"/>
          </a:p>
          <a:p>
            <a:pPr marL="0" marR="0" lvl="0" indent="0" algn="l" defTabSz="483306" rtl="0" eaLnBrk="1" fontAlgn="base" latinLnBrk="0" hangingPunct="1">
              <a:lnSpc>
                <a:spcPct val="90000"/>
              </a:lnSpc>
              <a:spcBef>
                <a:spcPct val="30000"/>
              </a:spcBef>
              <a:spcAft>
                <a:spcPts val="400"/>
              </a:spcAft>
              <a:buClrTx/>
              <a:buSzTx/>
              <a:buFont typeface="Arial" panose="020B0604020202020204" pitchFamily="34" charset="0"/>
              <a:buNone/>
              <a:tabLst/>
              <a:defRPr/>
            </a:pPr>
            <a:r>
              <a:rPr lang="en-US" altLang="ja-JP" sz="1200" dirty="0"/>
              <a:t>FAQ</a:t>
            </a:r>
            <a:r>
              <a:rPr lang="ja-JP" altLang="en-US" sz="1200" dirty="0"/>
              <a:t>には </a:t>
            </a:r>
            <a:r>
              <a:rPr lang="ja" altLang="ja-JP" sz="1200" dirty="0"/>
              <a:t>2</a:t>
            </a:r>
            <a:r>
              <a:rPr lang="en-US" altLang="ja" sz="1200" dirty="0"/>
              <a:t> </a:t>
            </a:r>
            <a:r>
              <a:rPr lang="ja" altLang="ja-JP" sz="1200" dirty="0"/>
              <a:t>種類</a:t>
            </a:r>
            <a:r>
              <a:rPr lang="ja-JP" altLang="en-US" sz="1200" dirty="0"/>
              <a:t>があります。</a:t>
            </a:r>
            <a:r>
              <a:rPr lang="ja" altLang="ja-JP" sz="1200" baseline="0" dirty="0"/>
              <a:t>顧客に焦点を当てた質問</a:t>
            </a:r>
            <a:r>
              <a:rPr lang="ja-JP" altLang="en-US" sz="1200" baseline="0" dirty="0"/>
              <a:t>と、社内のステークホルダーに焦点を当てた質問です</a:t>
            </a:r>
            <a:r>
              <a:rPr lang="ja" altLang="ja-JP" sz="1200" baseline="0" dirty="0"/>
              <a:t>。</a:t>
            </a:r>
            <a:endParaRPr lang="en-US" altLang="ja" sz="1200" baseline="0" dirty="0"/>
          </a:p>
          <a:p>
            <a:pPr marL="0" marR="0" lvl="0" indent="0" algn="l" defTabSz="483306" rtl="0" eaLnBrk="1" fontAlgn="base" latinLnBrk="0" hangingPunct="1">
              <a:lnSpc>
                <a:spcPct val="90000"/>
              </a:lnSpc>
              <a:spcBef>
                <a:spcPct val="30000"/>
              </a:spcBef>
              <a:spcAft>
                <a:spcPts val="400"/>
              </a:spcAft>
              <a:buClrTx/>
              <a:buSzTx/>
              <a:buFont typeface="Arial" panose="020B0604020202020204" pitchFamily="34" charset="0"/>
              <a:buNone/>
              <a:tabLst/>
              <a:defRPr/>
            </a:pPr>
            <a:r>
              <a:rPr lang="ja-JP" altLang="en-US" sz="1200" baseline="0" dirty="0"/>
              <a:t>顧客からの質問の例としては、</a:t>
            </a:r>
            <a:r>
              <a:rPr lang="ja" altLang="ja-JP" sz="1200" dirty="0"/>
              <a:t>「いくらかかりますか」や「壊れたらどうなりますか？」などがあります。 </a:t>
            </a:r>
            <a:r>
              <a:rPr lang="ja" altLang="ja-JP" sz="1200" b="0" i="0" kern="1200" dirty="0">
                <a:solidFill>
                  <a:schemeClr val="tx1"/>
                </a:solidFill>
                <a:effectLst/>
                <a:latin typeface="Amazon Ember Regular" charset="0"/>
                <a:ea typeface="+mn-ea"/>
                <a:cs typeface="+mn-cs"/>
              </a:rPr>
              <a:t>AWSでは、「このサービスは他のAWSサービスとどのように関連/連携していますか？」などとなります。</a:t>
            </a:r>
            <a:endParaRPr lang="ja" altLang="ja-JP" sz="1200" baseline="0" dirty="0"/>
          </a:p>
          <a:p>
            <a:pPr marL="0" marR="0" lvl="0" indent="0" algn="l" defTabSz="483306" rtl="0" eaLnBrk="1" fontAlgn="base" latinLnBrk="0" hangingPunct="1">
              <a:lnSpc>
                <a:spcPct val="90000"/>
              </a:lnSpc>
              <a:spcBef>
                <a:spcPct val="30000"/>
              </a:spcBef>
              <a:spcAft>
                <a:spcPts val="400"/>
              </a:spcAft>
              <a:buClrTx/>
              <a:buSzTx/>
              <a:buFont typeface="Arial" panose="020B0604020202020204" pitchFamily="34" charset="0"/>
              <a:buNone/>
              <a:tabLst/>
              <a:defRPr/>
            </a:pPr>
            <a:r>
              <a:rPr lang="ja" altLang="ja-JP" sz="1200" dirty="0"/>
              <a:t>社内関係者が尋ねる</a:t>
            </a:r>
            <a:r>
              <a:rPr lang="ja-JP" altLang="en-US" sz="1200" dirty="0"/>
              <a:t>質問の例としては、</a:t>
            </a:r>
            <a:r>
              <a:rPr lang="ja" altLang="ja-JP" sz="1200" dirty="0"/>
              <a:t>社内の目標、ビジネスの成果、財務に</a:t>
            </a:r>
            <a:r>
              <a:rPr lang="ja" altLang="ja-JP" sz="1200" baseline="0" dirty="0"/>
              <a:t>どのように</a:t>
            </a:r>
            <a:r>
              <a:rPr lang="ja" altLang="ja-JP" sz="1200" dirty="0"/>
              <a:t>対応するか、このアイデアが差別化された</a:t>
            </a:r>
            <a:r>
              <a:rPr lang="ja" altLang="ja-JP" sz="1200" baseline="0" dirty="0"/>
              <a:t>顧客体験</a:t>
            </a:r>
            <a:r>
              <a:rPr lang="ja" altLang="ja-JP" sz="1200" dirty="0"/>
              <a:t>を提供する理由などです。 </a:t>
            </a:r>
            <a:r>
              <a:rPr lang="ja" altLang="ja-JP" sz="1200" b="0" i="0" kern="1200" dirty="0">
                <a:solidFill>
                  <a:schemeClr val="tx1"/>
                </a:solidFill>
                <a:effectLst/>
                <a:latin typeface="Amazon Ember Regular" charset="0"/>
                <a:ea typeface="+mn-ea"/>
                <a:cs typeface="+mn-cs"/>
              </a:rPr>
              <a:t> </a:t>
            </a:r>
            <a:endParaRPr lang="ja" altLang="ja-JP" sz="1200" dirty="0"/>
          </a:p>
          <a:p>
            <a:pPr defTabSz="483306">
              <a:defRPr/>
            </a:pPr>
            <a:endParaRPr lang="ja" altLang="ja-JP" sz="1200" dirty="0"/>
          </a:p>
          <a:p>
            <a:pPr marL="0" marR="0" lvl="0" indent="0" algn="l" defTabSz="483306" rtl="0" eaLnBrk="1" fontAlgn="base" latinLnBrk="0" hangingPunct="1">
              <a:lnSpc>
                <a:spcPct val="90000"/>
              </a:lnSpc>
              <a:spcBef>
                <a:spcPct val="30000"/>
              </a:spcBef>
              <a:spcAft>
                <a:spcPts val="400"/>
              </a:spcAft>
              <a:buClrTx/>
              <a:buSzTx/>
              <a:buFont typeface="Arial" panose="020B0604020202020204" pitchFamily="34" charset="0"/>
              <a:buNone/>
              <a:tabLst/>
              <a:defRPr/>
            </a:pPr>
            <a:r>
              <a:rPr lang="ja" altLang="ja-JP" sz="1200" b="0" i="0" kern="1200" dirty="0">
                <a:solidFill>
                  <a:schemeClr val="tx1"/>
                </a:solidFill>
                <a:effectLst/>
                <a:latin typeface="Amazon Ember Regular" charset="0"/>
                <a:ea typeface="+mn-ea"/>
                <a:cs typeface="+mn-cs"/>
              </a:rPr>
              <a:t>ビジュアルはPR/FAQドキュメントの3番目の部分であり、エンドツーエンドのカスタマーエクスペリエンスを伝えるために存在し、言葉では不可能な詳細を追加するのに役立ちます。 </a:t>
            </a:r>
          </a:p>
          <a:p>
            <a:endParaRPr kumimoji="1" lang="en-US" altLang="ja-JP"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14</a:t>
            </a:fld>
            <a:endParaRPr lang="en-US"/>
          </a:p>
        </p:txBody>
      </p:sp>
    </p:spTree>
    <p:extLst>
      <p:ext uri="{BB962C8B-B14F-4D97-AF65-F5344CB8AC3E}">
        <p14:creationId xmlns:p14="http://schemas.microsoft.com/office/powerpoint/2010/main" val="704367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16</a:t>
            </a:fld>
            <a:endParaRPr lang="en-US"/>
          </a:p>
        </p:txBody>
      </p:sp>
    </p:spTree>
    <p:extLst>
      <p:ext uri="{BB962C8B-B14F-4D97-AF65-F5344CB8AC3E}">
        <p14:creationId xmlns:p14="http://schemas.microsoft.com/office/powerpoint/2010/main" val="100171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レビューとして書いてもらうのは、「顧客起点」でプロダクトを評価してもらう意図があります。</a:t>
            </a:r>
            <a:endParaRPr kumimoji="1" lang="en-US" altLang="ja-JP" dirty="0"/>
          </a:p>
          <a:p>
            <a:r>
              <a:rPr kumimoji="1" lang="ja-JP" altLang="en-US" dirty="0"/>
              <a:t>顧客の課題は何か</a:t>
            </a:r>
            <a:r>
              <a:rPr kumimoji="1" lang="en-US" altLang="ja-JP" dirty="0"/>
              <a:t>? </a:t>
            </a:r>
            <a:r>
              <a:rPr kumimoji="1" lang="ja-JP" altLang="en-US" dirty="0"/>
              <a:t>というと第三者的、作り手側の視点になってしまうため「レビューを書く」という行為を通じ自然と顧客目線になるよう誘導しています。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19</a:t>
            </a:fld>
            <a:endParaRPr lang="en-US"/>
          </a:p>
        </p:txBody>
      </p:sp>
    </p:spTree>
    <p:extLst>
      <p:ext uri="{BB962C8B-B14F-4D97-AF65-F5344CB8AC3E}">
        <p14:creationId xmlns:p14="http://schemas.microsoft.com/office/powerpoint/2010/main" val="949558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20</a:t>
            </a:fld>
            <a:endParaRPr lang="en-US"/>
          </a:p>
        </p:txBody>
      </p:sp>
    </p:spTree>
    <p:extLst>
      <p:ext uri="{BB962C8B-B14F-4D97-AF65-F5344CB8AC3E}">
        <p14:creationId xmlns:p14="http://schemas.microsoft.com/office/powerpoint/2010/main" val="394372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426595" y="1870806"/>
            <a:ext cx="8274329" cy="258532"/>
          </a:xfrm>
        </p:spPr>
        <p:txBody>
          <a:bodyPr/>
          <a:lstStyle>
            <a:lvl1pPr marL="0" indent="0" algn="l">
              <a:buNone/>
              <a:defRPr sz="1200" b="1" cap="all" spc="300" baseline="0">
                <a:solidFill>
                  <a:srgbClr val="2A47B9"/>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426595" y="2280380"/>
            <a:ext cx="8274329" cy="1865508"/>
          </a:xfrm>
        </p:spPr>
        <p:txBody>
          <a:bodyPr tIns="146304" bIns="146304"/>
          <a:lstStyle>
            <a:lvl1pPr>
              <a:defRPr sz="4400"/>
            </a:lvl1pPr>
          </a:lstStyle>
          <a:p>
            <a:r>
              <a:rPr lang="en-US"/>
              <a:t>Enter session title</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426595" y="1372973"/>
            <a:ext cx="3492500" cy="258532"/>
          </a:xfrm>
        </p:spPr>
        <p:txBody>
          <a:bodyPr/>
          <a:lstStyle>
            <a:lvl1pPr marL="0" indent="0">
              <a:buNone/>
              <a:defRPr sz="1200" b="1" cap="all" spc="300" baseline="0">
                <a:solidFill>
                  <a:srgbClr val="2A47B9"/>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2" name="Slide Number Placeholder 5">
            <a:extLst>
              <a:ext uri="{FF2B5EF4-FFF2-40B4-BE49-F238E27FC236}">
                <a16:creationId xmlns:a16="http://schemas.microsoft.com/office/drawing/2014/main" id="{BFFF1610-ACC9-76B6-E3CC-FDB8E0B1BF3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592078546"/>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25038" y="1371600"/>
            <a:ext cx="11424062" cy="2162044"/>
          </a:xfrm>
        </p:spPr>
        <p:txBody>
          <a:bodyPr/>
          <a:lstStyle>
            <a:lvl1pPr marL="344488" indent="-344488">
              <a:lnSpc>
                <a:spcPct val="100000"/>
              </a:lnSpc>
              <a:tabLst/>
              <a:defRPr/>
            </a:lvl1pPr>
            <a:lvl2pPr marL="577850" indent="-349250">
              <a:lnSpc>
                <a:spcPct val="100000"/>
              </a:lnSpc>
              <a:tabLst/>
              <a:defRPr/>
            </a:lvl2pPr>
            <a:lvl3pPr marL="750888" indent="-293688">
              <a:lnSpc>
                <a:spcPct val="100000"/>
              </a:lnSpc>
              <a:tabLst/>
              <a:defRPr/>
            </a:lvl3pPr>
            <a:lvl4pPr marL="923925" indent="-238125">
              <a:lnSpc>
                <a:spcPct val="100000"/>
              </a:lnSpc>
              <a:tabLst/>
              <a:defRPr/>
            </a:lvl4pPr>
            <a:lvl5pPr marL="923925" indent="-238125">
              <a:lnSpc>
                <a:spcPct val="100000"/>
              </a:lnSpc>
              <a:tabLst/>
              <a:defRPr/>
            </a:lvl5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B345DE40-A053-F959-2875-8D5EAE4C4D00}"/>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DFC2F331-3A80-91CC-12D4-BC7D686E3966}"/>
              </a:ext>
            </a:extLst>
          </p:cNvPr>
          <p:cNvSpPr>
            <a:spLocks noGrp="1"/>
          </p:cNvSpPr>
          <p:nvPr>
            <p:ph type="title" hasCustomPrompt="1"/>
          </p:nvPr>
        </p:nvSpPr>
        <p:spPr>
          <a:xfrm>
            <a:off x="425038" y="342900"/>
            <a:ext cx="11424062" cy="647176"/>
          </a:xfrm>
        </p:spPr>
        <p:txBody>
          <a:bodyPr/>
          <a:lstStyle>
            <a:lvl1pPr>
              <a:defRPr/>
            </a:lvl1pPr>
          </a:lstStyle>
          <a:p>
            <a:r>
              <a:rPr lang="en-US" dirty="0"/>
              <a:t>Title and bulleted content layout</a:t>
            </a:r>
          </a:p>
        </p:txBody>
      </p:sp>
    </p:spTree>
    <p:extLst>
      <p:ext uri="{BB962C8B-B14F-4D97-AF65-F5344CB8AC3E}">
        <p14:creationId xmlns:p14="http://schemas.microsoft.com/office/powerpoint/2010/main" val="214043430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pillars_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5" name="Text Placeholder 2">
            <a:extLst>
              <a:ext uri="{FF2B5EF4-FFF2-40B4-BE49-F238E27FC236}">
                <a16:creationId xmlns:a16="http://schemas.microsoft.com/office/drawing/2014/main" id="{09E632FC-0C0B-A67C-A85C-8206A1A51074}"/>
              </a:ext>
            </a:extLst>
          </p:cNvPr>
          <p:cNvSpPr>
            <a:spLocks noGrp="1"/>
          </p:cNvSpPr>
          <p:nvPr>
            <p:ph type="body" idx="1" hasCustomPrompt="1"/>
          </p:nvPr>
        </p:nvSpPr>
        <p:spPr>
          <a:xfrm>
            <a:off x="733690"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Text Placeholder 12">
            <a:extLst>
              <a:ext uri="{FF2B5EF4-FFF2-40B4-BE49-F238E27FC236}">
                <a16:creationId xmlns:a16="http://schemas.microsoft.com/office/drawing/2014/main" id="{055182EB-F96C-FFD4-C323-F5CCFF60683E}"/>
              </a:ext>
            </a:extLst>
          </p:cNvPr>
          <p:cNvSpPr>
            <a:spLocks noGrp="1"/>
          </p:cNvSpPr>
          <p:nvPr>
            <p:ph type="body" sz="quarter" idx="14"/>
          </p:nvPr>
        </p:nvSpPr>
        <p:spPr>
          <a:xfrm>
            <a:off x="733690"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7" name="Rectangle: Rounded Corners 14">
            <a:extLst>
              <a:ext uri="{FF2B5EF4-FFF2-40B4-BE49-F238E27FC236}">
                <a16:creationId xmlns:a16="http://schemas.microsoft.com/office/drawing/2014/main" id="{462E4AA4-1F9A-4B65-017C-81AAB49744B9}"/>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9" name="Text Placeholder 2">
            <a:extLst>
              <a:ext uri="{FF2B5EF4-FFF2-40B4-BE49-F238E27FC236}">
                <a16:creationId xmlns:a16="http://schemas.microsoft.com/office/drawing/2014/main" id="{F27B2543-1791-CE3E-5D92-A32148B8B4A6}"/>
              </a:ext>
            </a:extLst>
          </p:cNvPr>
          <p:cNvSpPr>
            <a:spLocks noGrp="1"/>
          </p:cNvSpPr>
          <p:nvPr>
            <p:ph type="body" idx="16" hasCustomPrompt="1"/>
          </p:nvPr>
        </p:nvSpPr>
        <p:spPr>
          <a:xfrm>
            <a:off x="8607578"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0" name="Text Placeholder 12">
            <a:extLst>
              <a:ext uri="{FF2B5EF4-FFF2-40B4-BE49-F238E27FC236}">
                <a16:creationId xmlns:a16="http://schemas.microsoft.com/office/drawing/2014/main" id="{38AAC4E9-B601-E048-E004-7AB349D40378}"/>
              </a:ext>
            </a:extLst>
          </p:cNvPr>
          <p:cNvSpPr>
            <a:spLocks noGrp="1"/>
          </p:cNvSpPr>
          <p:nvPr>
            <p:ph type="body" sz="quarter" idx="17"/>
          </p:nvPr>
        </p:nvSpPr>
        <p:spPr>
          <a:xfrm>
            <a:off x="8607578"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1" name="Rectangle: Rounded Corners 14">
            <a:extLst>
              <a:ext uri="{FF2B5EF4-FFF2-40B4-BE49-F238E27FC236}">
                <a16:creationId xmlns:a16="http://schemas.microsoft.com/office/drawing/2014/main" id="{29682F97-F604-3EA6-1614-4AD9EA8EBD33}"/>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3" name="Text Placeholder 2">
            <a:extLst>
              <a:ext uri="{FF2B5EF4-FFF2-40B4-BE49-F238E27FC236}">
                <a16:creationId xmlns:a16="http://schemas.microsoft.com/office/drawing/2014/main" id="{AD311DF5-CAB0-119A-BEB3-CD860F0E8E69}"/>
              </a:ext>
            </a:extLst>
          </p:cNvPr>
          <p:cNvSpPr>
            <a:spLocks noGrp="1"/>
          </p:cNvSpPr>
          <p:nvPr>
            <p:ph type="body" idx="19" hasCustomPrompt="1"/>
          </p:nvPr>
        </p:nvSpPr>
        <p:spPr>
          <a:xfrm>
            <a:off x="4670634"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Text Placeholder 12">
            <a:extLst>
              <a:ext uri="{FF2B5EF4-FFF2-40B4-BE49-F238E27FC236}">
                <a16:creationId xmlns:a16="http://schemas.microsoft.com/office/drawing/2014/main" id="{A2EF9C3D-D705-2798-A07B-2AD4B99723CD}"/>
              </a:ext>
            </a:extLst>
          </p:cNvPr>
          <p:cNvSpPr>
            <a:spLocks noGrp="1"/>
          </p:cNvSpPr>
          <p:nvPr>
            <p:ph type="body" sz="quarter" idx="20"/>
          </p:nvPr>
        </p:nvSpPr>
        <p:spPr>
          <a:xfrm>
            <a:off x="4670634"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6" name="Text Placeholder 12">
            <a:extLst>
              <a:ext uri="{FF2B5EF4-FFF2-40B4-BE49-F238E27FC236}">
                <a16:creationId xmlns:a16="http://schemas.microsoft.com/office/drawing/2014/main" id="{B5974954-D39B-EA11-2394-C3638EFE8763}"/>
              </a:ext>
            </a:extLst>
          </p:cNvPr>
          <p:cNvSpPr>
            <a:spLocks noGrp="1"/>
          </p:cNvSpPr>
          <p:nvPr>
            <p:ph type="body" sz="quarter" idx="22" hasCustomPrompt="1"/>
          </p:nvPr>
        </p:nvSpPr>
        <p:spPr>
          <a:xfrm>
            <a:off x="733690"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7" name="Text Placeholder 12">
            <a:extLst>
              <a:ext uri="{FF2B5EF4-FFF2-40B4-BE49-F238E27FC236}">
                <a16:creationId xmlns:a16="http://schemas.microsoft.com/office/drawing/2014/main" id="{AD9BE854-F816-4000-5D2D-80A4E7C51B72}"/>
              </a:ext>
            </a:extLst>
          </p:cNvPr>
          <p:cNvSpPr>
            <a:spLocks noGrp="1"/>
          </p:cNvSpPr>
          <p:nvPr>
            <p:ph type="body" sz="quarter" idx="23" hasCustomPrompt="1"/>
          </p:nvPr>
        </p:nvSpPr>
        <p:spPr>
          <a:xfrm>
            <a:off x="4670634"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8" name="Text Placeholder 12">
            <a:extLst>
              <a:ext uri="{FF2B5EF4-FFF2-40B4-BE49-F238E27FC236}">
                <a16:creationId xmlns:a16="http://schemas.microsoft.com/office/drawing/2014/main" id="{51E6FFF8-A8A7-3C71-837B-9C417CC66E39}"/>
              </a:ext>
            </a:extLst>
          </p:cNvPr>
          <p:cNvSpPr>
            <a:spLocks noGrp="1"/>
          </p:cNvSpPr>
          <p:nvPr>
            <p:ph type="body" sz="quarter" idx="24" hasCustomPrompt="1"/>
          </p:nvPr>
        </p:nvSpPr>
        <p:spPr>
          <a:xfrm>
            <a:off x="8607578"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Tree>
    <p:extLst>
      <p:ext uri="{BB962C8B-B14F-4D97-AF65-F5344CB8AC3E}">
        <p14:creationId xmlns:p14="http://schemas.microsoft.com/office/powerpoint/2010/main" val="251400691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422327CD-07D1-1CAF-46C3-09EBBAA08919}"/>
              </a:ext>
            </a:extLst>
          </p:cNvPr>
          <p:cNvSpPr/>
          <p:nvPr userDrawn="1"/>
        </p:nvSpPr>
        <p:spPr>
          <a:xfrm>
            <a:off x="419100"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15">
            <a:extLst>
              <a:ext uri="{FF2B5EF4-FFF2-40B4-BE49-F238E27FC236}">
                <a16:creationId xmlns:a16="http://schemas.microsoft.com/office/drawing/2014/main" id="{64275C19-EB6A-D5A4-A6A1-C8D890AC76C0}"/>
              </a:ext>
            </a:extLst>
          </p:cNvPr>
          <p:cNvSpPr/>
          <p:nvPr userDrawn="1"/>
        </p:nvSpPr>
        <p:spPr>
          <a:xfrm>
            <a:off x="4315092"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Rectangle: Rounded Corners 16">
            <a:extLst>
              <a:ext uri="{FF2B5EF4-FFF2-40B4-BE49-F238E27FC236}">
                <a16:creationId xmlns:a16="http://schemas.microsoft.com/office/drawing/2014/main" id="{9CAB5F3F-9289-6BA8-3B6A-9D79956FEAC7}"/>
              </a:ext>
            </a:extLst>
          </p:cNvPr>
          <p:cNvSpPr/>
          <p:nvPr userDrawn="1"/>
        </p:nvSpPr>
        <p:spPr>
          <a:xfrm>
            <a:off x="8199075" y="1371601"/>
            <a:ext cx="3650025" cy="483869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Title 1">
            <a:extLst>
              <a:ext uri="{FF2B5EF4-FFF2-40B4-BE49-F238E27FC236}">
                <a16:creationId xmlns:a16="http://schemas.microsoft.com/office/drawing/2014/main" id="{91059391-7A3F-14D9-37B8-EE42ACEADC6B}"/>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19" name="Slide Number Placeholder 4">
            <a:extLst>
              <a:ext uri="{FF2B5EF4-FFF2-40B4-BE49-F238E27FC236}">
                <a16:creationId xmlns:a16="http://schemas.microsoft.com/office/drawing/2014/main" id="{0CB3EBDE-B4C0-0388-471A-5BBEE0014B09}"/>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20" name="Content Placeholder 3">
            <a:extLst>
              <a:ext uri="{FF2B5EF4-FFF2-40B4-BE49-F238E27FC236}">
                <a16:creationId xmlns:a16="http://schemas.microsoft.com/office/drawing/2014/main" id="{C3F45658-52EB-AE68-7DD2-00BA9C802475}"/>
              </a:ext>
            </a:extLst>
          </p:cNvPr>
          <p:cNvSpPr>
            <a:spLocks noGrp="1"/>
          </p:cNvSpPr>
          <p:nvPr>
            <p:ph sz="half" idx="2" hasCustomPrompt="1"/>
          </p:nvPr>
        </p:nvSpPr>
        <p:spPr>
          <a:xfrm>
            <a:off x="643912"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1" name="Content Placeholder 5">
            <a:extLst>
              <a:ext uri="{FF2B5EF4-FFF2-40B4-BE49-F238E27FC236}">
                <a16:creationId xmlns:a16="http://schemas.microsoft.com/office/drawing/2014/main" id="{FCACC78A-CE4C-D779-A4B8-103E819B2A63}"/>
              </a:ext>
            </a:extLst>
          </p:cNvPr>
          <p:cNvSpPr>
            <a:spLocks noGrp="1"/>
          </p:cNvSpPr>
          <p:nvPr>
            <p:ph sz="quarter" idx="4" hasCustomPrompt="1"/>
          </p:nvPr>
        </p:nvSpPr>
        <p:spPr>
          <a:xfrm>
            <a:off x="4539904"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2" name="Content Placeholder 5">
            <a:extLst>
              <a:ext uri="{FF2B5EF4-FFF2-40B4-BE49-F238E27FC236}">
                <a16:creationId xmlns:a16="http://schemas.microsoft.com/office/drawing/2014/main" id="{3A4D9EEC-CF9D-5FCF-D3D9-BD9838490EB1}"/>
              </a:ext>
            </a:extLst>
          </p:cNvPr>
          <p:cNvSpPr>
            <a:spLocks noGrp="1"/>
          </p:cNvSpPr>
          <p:nvPr>
            <p:ph sz="quarter" idx="14" hasCustomPrompt="1"/>
          </p:nvPr>
        </p:nvSpPr>
        <p:spPr>
          <a:xfrm>
            <a:off x="8423887"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3" name="Picture Placeholder 12">
            <a:extLst>
              <a:ext uri="{FF2B5EF4-FFF2-40B4-BE49-F238E27FC236}">
                <a16:creationId xmlns:a16="http://schemas.microsoft.com/office/drawing/2014/main" id="{28961C79-6584-D0B8-F203-96FBC0849D90}"/>
              </a:ext>
            </a:extLst>
          </p:cNvPr>
          <p:cNvSpPr>
            <a:spLocks noGrp="1"/>
          </p:cNvSpPr>
          <p:nvPr>
            <p:ph type="pic" sz="quarter" idx="15" hasCustomPrompt="1"/>
          </p:nvPr>
        </p:nvSpPr>
        <p:spPr>
          <a:xfrm>
            <a:off x="420670" y="1371600"/>
            <a:ext cx="3657600" cy="2560320"/>
          </a:xfrm>
          <a:prstGeom prst="roundRect">
            <a:avLst>
              <a:gd name="adj" fmla="val 9227"/>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4" name="Picture Placeholder 12">
            <a:extLst>
              <a:ext uri="{FF2B5EF4-FFF2-40B4-BE49-F238E27FC236}">
                <a16:creationId xmlns:a16="http://schemas.microsoft.com/office/drawing/2014/main" id="{9E880BFF-C8C8-8B71-84C1-1A87D878B0A2}"/>
              </a:ext>
            </a:extLst>
          </p:cNvPr>
          <p:cNvSpPr>
            <a:spLocks noGrp="1"/>
          </p:cNvSpPr>
          <p:nvPr>
            <p:ph type="pic" sz="quarter" idx="16" hasCustomPrompt="1"/>
          </p:nvPr>
        </p:nvSpPr>
        <p:spPr>
          <a:xfrm>
            <a:off x="4307517" y="1371600"/>
            <a:ext cx="3657600" cy="2560320"/>
          </a:xfrm>
          <a:prstGeom prst="roundRect">
            <a:avLst>
              <a:gd name="adj" fmla="val 8730"/>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5" name="Picture Placeholder 12">
            <a:extLst>
              <a:ext uri="{FF2B5EF4-FFF2-40B4-BE49-F238E27FC236}">
                <a16:creationId xmlns:a16="http://schemas.microsoft.com/office/drawing/2014/main" id="{10BA1E98-6AF5-601E-9289-92A2474496C0}"/>
              </a:ext>
            </a:extLst>
          </p:cNvPr>
          <p:cNvSpPr>
            <a:spLocks noGrp="1"/>
          </p:cNvSpPr>
          <p:nvPr>
            <p:ph type="pic" sz="quarter" idx="17" hasCustomPrompt="1"/>
          </p:nvPr>
        </p:nvSpPr>
        <p:spPr>
          <a:xfrm>
            <a:off x="8191500" y="1371600"/>
            <a:ext cx="3657600" cy="2560320"/>
          </a:xfrm>
          <a:prstGeom prst="roundRect">
            <a:avLst>
              <a:gd name="adj" fmla="val 6746"/>
            </a:avLst>
          </a:prstGeom>
          <a:effectLst/>
        </p:spPr>
        <p:txBody>
          <a:bodyPr anchor="ctr">
            <a:noAutofit/>
          </a:bodyPr>
          <a:lstStyle>
            <a:lvl1pPr marL="0" indent="0" algn="ctr">
              <a:buNone/>
              <a:defRPr sz="1800"/>
            </a:lvl1pPr>
          </a:lstStyle>
          <a:p>
            <a:r>
              <a:rPr lang="en-US" dirty="0"/>
              <a:t>Click icon to add image</a:t>
            </a:r>
          </a:p>
          <a:p>
            <a:endParaRPr lang="en-US" dirty="0"/>
          </a:p>
        </p:txBody>
      </p:sp>
    </p:spTree>
    <p:extLst>
      <p:ext uri="{BB962C8B-B14F-4D97-AF65-F5344CB8AC3E}">
        <p14:creationId xmlns:p14="http://schemas.microsoft.com/office/powerpoint/2010/main" val="298784519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Main point + 2 supporting">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700"/>
          </a:xfrm>
          <a:prstGeom prst="roundRect">
            <a:avLst>
              <a:gd name="adj" fmla="val 595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789385" y="3340268"/>
            <a:ext cx="2909455" cy="1015663"/>
          </a:xfrm>
          <a:noFill/>
        </p:spPr>
        <p:txBody>
          <a:bodyPr tIns="0" bIns="0" anchor="ctr">
            <a:spAutoFit/>
          </a:bodyPr>
          <a:lstStyle>
            <a:lvl1pPr marL="0" indent="0">
              <a:lnSpc>
                <a:spcPct val="110000"/>
              </a:lnSpc>
              <a:spcAft>
                <a:spcPts val="600"/>
              </a:spcAft>
              <a:buNone/>
              <a:defRPr sz="2000"/>
            </a:lvl1pPr>
            <a:lvl2pPr marL="285750" indent="0">
              <a:lnSpc>
                <a:spcPct val="100000"/>
              </a:lnSpc>
              <a:spcAft>
                <a:spcPts val="600"/>
              </a:spcAft>
              <a:buNone/>
              <a:defRPr sz="1800"/>
            </a:lvl2pPr>
            <a:lvl3pPr marL="628650" indent="0">
              <a:lnSpc>
                <a:spcPct val="100000"/>
              </a:lnSpc>
              <a:spcAft>
                <a:spcPts val="600"/>
              </a:spcAft>
              <a:buNone/>
              <a:defRPr sz="16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5">
            <a:extLst>
              <a:ext uri="{FF2B5EF4-FFF2-40B4-BE49-F238E27FC236}">
                <a16:creationId xmlns:a16="http://schemas.microsoft.com/office/drawing/2014/main" id="{92F6DF51-03DE-037A-36FA-57CE810E7F5F}"/>
              </a:ext>
            </a:extLst>
          </p:cNvPr>
          <p:cNvSpPr/>
          <p:nvPr userDrawn="1"/>
        </p:nvSpPr>
        <p:spPr>
          <a:xfrm>
            <a:off x="4439410" y="3962400"/>
            <a:ext cx="7409690" cy="2247900"/>
          </a:xfrm>
          <a:prstGeom prst="roundRect">
            <a:avLst>
              <a:gd name="adj" fmla="val 6866"/>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4960187" y="19948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0" name="Content Placeholder 3">
            <a:extLst>
              <a:ext uri="{FF2B5EF4-FFF2-40B4-BE49-F238E27FC236}">
                <a16:creationId xmlns:a16="http://schemas.microsoft.com/office/drawing/2014/main" id="{746297EF-AFF3-48F7-A407-E3274CA69538}"/>
              </a:ext>
            </a:extLst>
          </p:cNvPr>
          <p:cNvSpPr>
            <a:spLocks noGrp="1"/>
          </p:cNvSpPr>
          <p:nvPr>
            <p:ph sz="half" idx="21" hasCustomPrompt="1"/>
          </p:nvPr>
        </p:nvSpPr>
        <p:spPr>
          <a:xfrm>
            <a:off x="4960187" y="45856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Tree>
    <p:extLst>
      <p:ext uri="{BB962C8B-B14F-4D97-AF65-F5344CB8AC3E}">
        <p14:creationId xmlns:p14="http://schemas.microsoft.com/office/powerpoint/2010/main" val="423332126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Main point + 2 supporting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ABFB6408-920D-1E6F-B461-73461F93CAA7}"/>
              </a:ext>
            </a:extLst>
          </p:cNvPr>
          <p:cNvSpPr/>
          <p:nvPr userDrawn="1"/>
        </p:nvSpPr>
        <p:spPr>
          <a:xfrm>
            <a:off x="419100" y="1371600"/>
            <a:ext cx="3650025" cy="4838700"/>
          </a:xfrm>
          <a:prstGeom prst="roundRect">
            <a:avLst>
              <a:gd name="adj" fmla="val 335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20B19ADC-8D74-4951-A056-93F593F4359A}"/>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itle 1">
            <a:extLst>
              <a:ext uri="{FF2B5EF4-FFF2-40B4-BE49-F238E27FC236}">
                <a16:creationId xmlns:a16="http://schemas.microsoft.com/office/drawing/2014/main" id="{B47B450E-3B8F-B9BB-23ED-77B2B602D98D}"/>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15" name="Slide Number Placeholder 4">
            <a:extLst>
              <a:ext uri="{FF2B5EF4-FFF2-40B4-BE49-F238E27FC236}">
                <a16:creationId xmlns:a16="http://schemas.microsoft.com/office/drawing/2014/main" id="{BFF768BE-5F94-42C9-E496-955140986137}"/>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6" name="Content Placeholder 3">
            <a:extLst>
              <a:ext uri="{FF2B5EF4-FFF2-40B4-BE49-F238E27FC236}">
                <a16:creationId xmlns:a16="http://schemas.microsoft.com/office/drawing/2014/main" id="{8E3CD08A-F4CD-7075-B39F-26A7E7D6B9B9}"/>
              </a:ext>
            </a:extLst>
          </p:cNvPr>
          <p:cNvSpPr>
            <a:spLocks noGrp="1"/>
          </p:cNvSpPr>
          <p:nvPr>
            <p:ph sz="half" idx="2" hasCustomPrompt="1"/>
          </p:nvPr>
        </p:nvSpPr>
        <p:spPr>
          <a:xfrm>
            <a:off x="643912" y="4311650"/>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2">
            <a:extLst>
              <a:ext uri="{FF2B5EF4-FFF2-40B4-BE49-F238E27FC236}">
                <a16:creationId xmlns:a16="http://schemas.microsoft.com/office/drawing/2014/main" id="{18D1C323-2D58-E984-9769-0CF93BF35014}"/>
              </a:ext>
            </a:extLst>
          </p:cNvPr>
          <p:cNvSpPr>
            <a:spLocks noGrp="1"/>
          </p:cNvSpPr>
          <p:nvPr>
            <p:ph type="pic" sz="quarter" idx="15" hasCustomPrompt="1"/>
          </p:nvPr>
        </p:nvSpPr>
        <p:spPr>
          <a:xfrm>
            <a:off x="419101" y="1371600"/>
            <a:ext cx="3650024" cy="2622263"/>
          </a:xfrm>
          <a:prstGeom prst="roundRect">
            <a:avLst>
              <a:gd name="adj" fmla="val 5525"/>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1" name="Content Placeholder 3">
            <a:extLst>
              <a:ext uri="{FF2B5EF4-FFF2-40B4-BE49-F238E27FC236}">
                <a16:creationId xmlns:a16="http://schemas.microsoft.com/office/drawing/2014/main" id="{F2AFFA86-EF61-AE52-5912-1F28DB9B6C35}"/>
              </a:ext>
            </a:extLst>
          </p:cNvPr>
          <p:cNvSpPr>
            <a:spLocks noGrp="1"/>
          </p:cNvSpPr>
          <p:nvPr>
            <p:ph sz="half" idx="18" hasCustomPrompt="1"/>
          </p:nvPr>
        </p:nvSpPr>
        <p:spPr>
          <a:xfrm>
            <a:off x="7351386" y="20492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2" name="Picture Placeholder 19">
            <a:extLst>
              <a:ext uri="{FF2B5EF4-FFF2-40B4-BE49-F238E27FC236}">
                <a16:creationId xmlns:a16="http://schemas.microsoft.com/office/drawing/2014/main" id="{B37E5854-0024-2BA6-0A11-936EDB91894D}"/>
              </a:ext>
            </a:extLst>
          </p:cNvPr>
          <p:cNvSpPr>
            <a:spLocks noGrp="1"/>
          </p:cNvSpPr>
          <p:nvPr>
            <p:ph type="pic" sz="quarter" idx="19" hasCustomPrompt="1"/>
          </p:nvPr>
        </p:nvSpPr>
        <p:spPr>
          <a:xfrm>
            <a:off x="4448554" y="13716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3" name="Rectangle: Rounded Corners 7">
            <a:extLst>
              <a:ext uri="{FF2B5EF4-FFF2-40B4-BE49-F238E27FC236}">
                <a16:creationId xmlns:a16="http://schemas.microsoft.com/office/drawing/2014/main" id="{4B1D0688-BD48-5879-E9D2-8DF70D6B56DF}"/>
              </a:ext>
            </a:extLst>
          </p:cNvPr>
          <p:cNvSpPr/>
          <p:nvPr userDrawn="1"/>
        </p:nvSpPr>
        <p:spPr>
          <a:xfrm>
            <a:off x="4439410" y="39624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Content Placeholder 3">
            <a:extLst>
              <a:ext uri="{FF2B5EF4-FFF2-40B4-BE49-F238E27FC236}">
                <a16:creationId xmlns:a16="http://schemas.microsoft.com/office/drawing/2014/main" id="{8A001B6D-E4D2-2B03-93FF-DE67C05CDF13}"/>
              </a:ext>
            </a:extLst>
          </p:cNvPr>
          <p:cNvSpPr>
            <a:spLocks noGrp="1"/>
          </p:cNvSpPr>
          <p:nvPr>
            <p:ph sz="half" idx="20" hasCustomPrompt="1"/>
          </p:nvPr>
        </p:nvSpPr>
        <p:spPr>
          <a:xfrm>
            <a:off x="7351386" y="46400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5" name="Picture Placeholder 19">
            <a:extLst>
              <a:ext uri="{FF2B5EF4-FFF2-40B4-BE49-F238E27FC236}">
                <a16:creationId xmlns:a16="http://schemas.microsoft.com/office/drawing/2014/main" id="{145F96AB-F97D-57A2-35EA-DA15CB79E5F8}"/>
              </a:ext>
            </a:extLst>
          </p:cNvPr>
          <p:cNvSpPr>
            <a:spLocks noGrp="1"/>
          </p:cNvSpPr>
          <p:nvPr>
            <p:ph type="pic" sz="quarter" idx="21" hasCustomPrompt="1"/>
          </p:nvPr>
        </p:nvSpPr>
        <p:spPr>
          <a:xfrm>
            <a:off x="4448554" y="39624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86763043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Main point + 3 supporting">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19100" y="1485900"/>
            <a:ext cx="11430000" cy="1828798"/>
          </a:xfrm>
          <a:prstGeom prst="roundRect">
            <a:avLst>
              <a:gd name="adj" fmla="val 10291"/>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44232" y="1907857"/>
            <a:ext cx="10775280"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419100"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746593"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746593"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8">
            <a:extLst>
              <a:ext uri="{FF2B5EF4-FFF2-40B4-BE49-F238E27FC236}">
                <a16:creationId xmlns:a16="http://schemas.microsoft.com/office/drawing/2014/main" id="{B0BFE81F-8456-AC39-1679-18D4E426E6AF}"/>
              </a:ext>
            </a:extLst>
          </p:cNvPr>
          <p:cNvSpPr/>
          <p:nvPr userDrawn="1"/>
        </p:nvSpPr>
        <p:spPr>
          <a:xfrm>
            <a:off x="8170431"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7" name="Text Placeholder 2">
            <a:extLst>
              <a:ext uri="{FF2B5EF4-FFF2-40B4-BE49-F238E27FC236}">
                <a16:creationId xmlns:a16="http://schemas.microsoft.com/office/drawing/2014/main" id="{607609F0-4D50-9330-513F-4BCA6409BF89}"/>
              </a:ext>
            </a:extLst>
          </p:cNvPr>
          <p:cNvSpPr>
            <a:spLocks noGrp="1"/>
          </p:cNvSpPr>
          <p:nvPr>
            <p:ph type="body" idx="19" hasCustomPrompt="1"/>
          </p:nvPr>
        </p:nvSpPr>
        <p:spPr>
          <a:xfrm>
            <a:off x="8497924"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3">
            <a:extLst>
              <a:ext uri="{FF2B5EF4-FFF2-40B4-BE49-F238E27FC236}">
                <a16:creationId xmlns:a16="http://schemas.microsoft.com/office/drawing/2014/main" id="{7E659CCA-1997-5805-AE7F-FC2CBA8438F0}"/>
              </a:ext>
            </a:extLst>
          </p:cNvPr>
          <p:cNvSpPr>
            <a:spLocks noGrp="1"/>
          </p:cNvSpPr>
          <p:nvPr>
            <p:ph sz="half" idx="20" hasCustomPrompt="1"/>
          </p:nvPr>
        </p:nvSpPr>
        <p:spPr>
          <a:xfrm>
            <a:off x="8497924"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Rectangle: Rounded Corners 8">
            <a:extLst>
              <a:ext uri="{FF2B5EF4-FFF2-40B4-BE49-F238E27FC236}">
                <a16:creationId xmlns:a16="http://schemas.microsoft.com/office/drawing/2014/main" id="{291BB76D-D157-C126-D16B-F05861C573FC}"/>
              </a:ext>
            </a:extLst>
          </p:cNvPr>
          <p:cNvSpPr/>
          <p:nvPr userDrawn="1"/>
        </p:nvSpPr>
        <p:spPr>
          <a:xfrm>
            <a:off x="4294765"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Text Placeholder 2">
            <a:extLst>
              <a:ext uri="{FF2B5EF4-FFF2-40B4-BE49-F238E27FC236}">
                <a16:creationId xmlns:a16="http://schemas.microsoft.com/office/drawing/2014/main" id="{BAD33963-AB69-FE2A-ECBE-D6DDEC9E474F}"/>
              </a:ext>
            </a:extLst>
          </p:cNvPr>
          <p:cNvSpPr>
            <a:spLocks noGrp="1"/>
          </p:cNvSpPr>
          <p:nvPr>
            <p:ph type="body" idx="21" hasCustomPrompt="1"/>
          </p:nvPr>
        </p:nvSpPr>
        <p:spPr>
          <a:xfrm>
            <a:off x="4622258"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Content Placeholder 3">
            <a:extLst>
              <a:ext uri="{FF2B5EF4-FFF2-40B4-BE49-F238E27FC236}">
                <a16:creationId xmlns:a16="http://schemas.microsoft.com/office/drawing/2014/main" id="{1B379EDC-66F5-D1E6-79F5-D2E991C68823}"/>
              </a:ext>
            </a:extLst>
          </p:cNvPr>
          <p:cNvSpPr>
            <a:spLocks noGrp="1"/>
          </p:cNvSpPr>
          <p:nvPr>
            <p:ph sz="half" idx="22" hasCustomPrompt="1"/>
          </p:nvPr>
        </p:nvSpPr>
        <p:spPr>
          <a:xfrm>
            <a:off x="4622258"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317115120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Main point w photo + 3 supporting">
    <p:bg>
      <p:bgPr>
        <a:solidFill>
          <a:schemeClr val="bg1"/>
        </a:solidFill>
        <a:effectLst/>
      </p:bgPr>
    </p:bg>
    <p:spTree>
      <p:nvGrpSpPr>
        <p:cNvPr id="1" name=""/>
        <p:cNvGrpSpPr/>
        <p:nvPr/>
      </p:nvGrpSpPr>
      <p:grpSpPr>
        <a:xfrm>
          <a:off x="0" y="0"/>
          <a:ext cx="0" cy="0"/>
          <a:chOff x="0" y="0"/>
          <a:chExt cx="0" cy="0"/>
        </a:xfrm>
      </p:grpSpPr>
      <p:sp>
        <p:nvSpPr>
          <p:cNvPr id="6" name="Rectangle: Rounded Corners 10">
            <a:extLst>
              <a:ext uri="{FF2B5EF4-FFF2-40B4-BE49-F238E27FC236}">
                <a16:creationId xmlns:a16="http://schemas.microsoft.com/office/drawing/2014/main" id="{A477AA5C-159F-62CD-6AB3-B00F2A3A514F}"/>
              </a:ext>
            </a:extLst>
          </p:cNvPr>
          <p:cNvSpPr/>
          <p:nvPr userDrawn="1"/>
        </p:nvSpPr>
        <p:spPr>
          <a:xfrm>
            <a:off x="8460853"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557FA9E-9D5B-C34C-8303-2319FBA56496}"/>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20" name="Slide Number Placeholder 4">
            <a:extLst>
              <a:ext uri="{FF2B5EF4-FFF2-40B4-BE49-F238E27FC236}">
                <a16:creationId xmlns:a16="http://schemas.microsoft.com/office/drawing/2014/main" id="{C314C204-02A8-6E43-99EF-091BB7B4C99B}"/>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22" name="Rectangle: Rounded Corners 7">
            <a:extLst>
              <a:ext uri="{FF2B5EF4-FFF2-40B4-BE49-F238E27FC236}">
                <a16:creationId xmlns:a16="http://schemas.microsoft.com/office/drawing/2014/main" id="{B0C1D41D-BAB7-A7EA-8053-4899AA956B42}"/>
              </a:ext>
            </a:extLst>
          </p:cNvPr>
          <p:cNvSpPr/>
          <p:nvPr userDrawn="1"/>
        </p:nvSpPr>
        <p:spPr>
          <a:xfrm>
            <a:off x="1162246" y="1485900"/>
            <a:ext cx="10686854" cy="1828798"/>
          </a:xfrm>
          <a:prstGeom prst="roundRect">
            <a:avLst>
              <a:gd name="adj" fmla="val 7369"/>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Content Placeholder 3">
            <a:extLst>
              <a:ext uri="{FF2B5EF4-FFF2-40B4-BE49-F238E27FC236}">
                <a16:creationId xmlns:a16="http://schemas.microsoft.com/office/drawing/2014/main" id="{D7BCFF0A-3A35-DC91-3F6F-0D3629185D0A}"/>
              </a:ext>
            </a:extLst>
          </p:cNvPr>
          <p:cNvSpPr>
            <a:spLocks noGrp="1"/>
          </p:cNvSpPr>
          <p:nvPr>
            <p:ph sz="half" idx="18" hasCustomPrompt="1"/>
          </p:nvPr>
        </p:nvSpPr>
        <p:spPr>
          <a:xfrm>
            <a:off x="2668577" y="1907857"/>
            <a:ext cx="8756566"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4" name="Rectangle: Rounded Corners 8">
            <a:extLst>
              <a:ext uri="{FF2B5EF4-FFF2-40B4-BE49-F238E27FC236}">
                <a16:creationId xmlns:a16="http://schemas.microsoft.com/office/drawing/2014/main" id="{EF5EA3BB-10E0-B04C-60DD-6EE5C33E8C75}"/>
              </a:ext>
            </a:extLst>
          </p:cNvPr>
          <p:cNvSpPr/>
          <p:nvPr userDrawn="1"/>
        </p:nvSpPr>
        <p:spPr>
          <a:xfrm>
            <a:off x="1181103" y="3543302"/>
            <a:ext cx="3388247"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Rectangle: Rounded Corners 10">
            <a:extLst>
              <a:ext uri="{FF2B5EF4-FFF2-40B4-BE49-F238E27FC236}">
                <a16:creationId xmlns:a16="http://schemas.microsoft.com/office/drawing/2014/main" id="{57351171-1DA9-AF08-C3C2-96B12F0DDDDD}"/>
              </a:ext>
            </a:extLst>
          </p:cNvPr>
          <p:cNvSpPr/>
          <p:nvPr userDrawn="1"/>
        </p:nvSpPr>
        <p:spPr>
          <a:xfrm>
            <a:off x="4820978"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6" name="Text Placeholder 2">
            <a:extLst>
              <a:ext uri="{FF2B5EF4-FFF2-40B4-BE49-F238E27FC236}">
                <a16:creationId xmlns:a16="http://schemas.microsoft.com/office/drawing/2014/main" id="{69C43166-2DA6-A0B7-21E8-CEE047D8E016}"/>
              </a:ext>
            </a:extLst>
          </p:cNvPr>
          <p:cNvSpPr>
            <a:spLocks noGrp="1"/>
          </p:cNvSpPr>
          <p:nvPr>
            <p:ph type="body" idx="1" hasCustomPrompt="1"/>
          </p:nvPr>
        </p:nvSpPr>
        <p:spPr>
          <a:xfrm>
            <a:off x="1423748"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7" name="Content Placeholder 3">
            <a:extLst>
              <a:ext uri="{FF2B5EF4-FFF2-40B4-BE49-F238E27FC236}">
                <a16:creationId xmlns:a16="http://schemas.microsoft.com/office/drawing/2014/main" id="{EB3E3EA0-DF42-5351-E520-1805467D5978}"/>
              </a:ext>
            </a:extLst>
          </p:cNvPr>
          <p:cNvSpPr>
            <a:spLocks noGrp="1"/>
          </p:cNvSpPr>
          <p:nvPr>
            <p:ph sz="half" idx="2" hasCustomPrompt="1"/>
          </p:nvPr>
        </p:nvSpPr>
        <p:spPr>
          <a:xfrm>
            <a:off x="1423748"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8" name="Text Placeholder 4">
            <a:extLst>
              <a:ext uri="{FF2B5EF4-FFF2-40B4-BE49-F238E27FC236}">
                <a16:creationId xmlns:a16="http://schemas.microsoft.com/office/drawing/2014/main" id="{74A0013E-F300-BF10-DCDB-6396B184E1F9}"/>
              </a:ext>
            </a:extLst>
          </p:cNvPr>
          <p:cNvSpPr>
            <a:spLocks noGrp="1"/>
          </p:cNvSpPr>
          <p:nvPr>
            <p:ph type="body" sz="quarter" idx="3" hasCustomPrompt="1"/>
          </p:nvPr>
        </p:nvSpPr>
        <p:spPr>
          <a:xfrm>
            <a:off x="5063624"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9" name="Content Placeholder 5">
            <a:extLst>
              <a:ext uri="{FF2B5EF4-FFF2-40B4-BE49-F238E27FC236}">
                <a16:creationId xmlns:a16="http://schemas.microsoft.com/office/drawing/2014/main" id="{BC47406E-2043-1985-F7B5-1AFF4F45BE03}"/>
              </a:ext>
            </a:extLst>
          </p:cNvPr>
          <p:cNvSpPr>
            <a:spLocks noGrp="1"/>
          </p:cNvSpPr>
          <p:nvPr>
            <p:ph sz="quarter" idx="4" hasCustomPrompt="1"/>
          </p:nvPr>
        </p:nvSpPr>
        <p:spPr>
          <a:xfrm>
            <a:off x="5063624"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Text Placeholder 4">
            <a:extLst>
              <a:ext uri="{FF2B5EF4-FFF2-40B4-BE49-F238E27FC236}">
                <a16:creationId xmlns:a16="http://schemas.microsoft.com/office/drawing/2014/main" id="{6446EF66-AF34-1E0F-856E-C8F8ECD4CEAC}"/>
              </a:ext>
            </a:extLst>
          </p:cNvPr>
          <p:cNvSpPr>
            <a:spLocks noGrp="1"/>
          </p:cNvSpPr>
          <p:nvPr>
            <p:ph type="body" sz="quarter" idx="13" hasCustomPrompt="1"/>
          </p:nvPr>
        </p:nvSpPr>
        <p:spPr>
          <a:xfrm>
            <a:off x="8703497"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1" name="Content Placeholder 5">
            <a:extLst>
              <a:ext uri="{FF2B5EF4-FFF2-40B4-BE49-F238E27FC236}">
                <a16:creationId xmlns:a16="http://schemas.microsoft.com/office/drawing/2014/main" id="{DC2F462B-F2F2-F5C6-1406-F3F64BAE7ED3}"/>
              </a:ext>
            </a:extLst>
          </p:cNvPr>
          <p:cNvSpPr>
            <a:spLocks noGrp="1"/>
          </p:cNvSpPr>
          <p:nvPr>
            <p:ph sz="quarter" idx="14" hasCustomPrompt="1"/>
          </p:nvPr>
        </p:nvSpPr>
        <p:spPr>
          <a:xfrm>
            <a:off x="8703497"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2" name="Oval 31">
            <a:extLst>
              <a:ext uri="{FF2B5EF4-FFF2-40B4-BE49-F238E27FC236}">
                <a16:creationId xmlns:a16="http://schemas.microsoft.com/office/drawing/2014/main" id="{CE5E9E0D-CFE5-2AE4-9E60-BAB0447A8A70}"/>
              </a:ext>
            </a:extLst>
          </p:cNvPr>
          <p:cNvSpPr/>
          <p:nvPr userDrawn="1"/>
        </p:nvSpPr>
        <p:spPr>
          <a:xfrm>
            <a:off x="430976" y="1476253"/>
            <a:ext cx="1852328" cy="1852328"/>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EC412EF2-03F2-40B9-0D02-EB4F8F46A538}"/>
              </a:ext>
            </a:extLst>
          </p:cNvPr>
          <p:cNvSpPr>
            <a:spLocks noGrp="1"/>
          </p:cNvSpPr>
          <p:nvPr>
            <p:ph type="pic" sz="quarter" idx="15" hasCustomPrompt="1"/>
          </p:nvPr>
        </p:nvSpPr>
        <p:spPr>
          <a:xfrm>
            <a:off x="430976" y="1485900"/>
            <a:ext cx="1852328" cy="1852328"/>
          </a:xfrm>
          <a:prstGeom prst="ellipse">
            <a:avLst/>
          </a:prstGeo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346883627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pillars">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7A7BC55-834F-35C9-7A9C-F351FE4ECF2E}"/>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12" name="Slide Number Placeholder 4">
            <a:extLst>
              <a:ext uri="{FF2B5EF4-FFF2-40B4-BE49-F238E27FC236}">
                <a16:creationId xmlns:a16="http://schemas.microsoft.com/office/drawing/2014/main" id="{6415D1DC-82BC-C90A-95C3-76B019B37FD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4" name="Rectangle: Rounded Corners 14">
            <a:extLst>
              <a:ext uri="{FF2B5EF4-FFF2-40B4-BE49-F238E27FC236}">
                <a16:creationId xmlns:a16="http://schemas.microsoft.com/office/drawing/2014/main" id="{8BC3FC6D-2BA5-FEEC-EDCC-688A872C0FA3}"/>
              </a:ext>
            </a:extLst>
          </p:cNvPr>
          <p:cNvSpPr/>
          <p:nvPr userDrawn="1"/>
        </p:nvSpPr>
        <p:spPr>
          <a:xfrm>
            <a:off x="419100" y="2060812"/>
            <a:ext cx="11430000" cy="4149488"/>
          </a:xfrm>
          <a:prstGeom prst="roundRect">
            <a:avLst>
              <a:gd name="adj" fmla="val 313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8" name="Oval 17">
            <a:extLst>
              <a:ext uri="{FF2B5EF4-FFF2-40B4-BE49-F238E27FC236}">
                <a16:creationId xmlns:a16="http://schemas.microsoft.com/office/drawing/2014/main" id="{B1A7F1E9-13EA-7BD9-34BF-D5753914E19D}"/>
              </a:ext>
            </a:extLst>
          </p:cNvPr>
          <p:cNvSpPr/>
          <p:nvPr userDrawn="1"/>
        </p:nvSpPr>
        <p:spPr>
          <a:xfrm>
            <a:off x="103500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9" name="Straight Connector 18">
            <a:extLst>
              <a:ext uri="{FF2B5EF4-FFF2-40B4-BE49-F238E27FC236}">
                <a16:creationId xmlns:a16="http://schemas.microsoft.com/office/drawing/2014/main" id="{9BC335E8-287B-2524-150D-033C483514FE}"/>
              </a:ext>
            </a:extLst>
          </p:cNvPr>
          <p:cNvCxnSpPr>
            <a:cxnSpLocks/>
          </p:cNvCxnSpPr>
          <p:nvPr userDrawn="1"/>
        </p:nvCxnSpPr>
        <p:spPr>
          <a:xfrm>
            <a:off x="1278605"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Picture Placeholder 12">
            <a:extLst>
              <a:ext uri="{FF2B5EF4-FFF2-40B4-BE49-F238E27FC236}">
                <a16:creationId xmlns:a16="http://schemas.microsoft.com/office/drawing/2014/main" id="{4EDBDAE7-8B58-8891-7327-E4ABE61D6F14}"/>
              </a:ext>
            </a:extLst>
          </p:cNvPr>
          <p:cNvSpPr>
            <a:spLocks noGrp="1"/>
          </p:cNvSpPr>
          <p:nvPr>
            <p:ph type="pic" sz="quarter" idx="15" hasCustomPrompt="1"/>
          </p:nvPr>
        </p:nvSpPr>
        <p:spPr>
          <a:xfrm>
            <a:off x="1044532"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7" name="Text Placeholder 12">
            <a:extLst>
              <a:ext uri="{FF2B5EF4-FFF2-40B4-BE49-F238E27FC236}">
                <a16:creationId xmlns:a16="http://schemas.microsoft.com/office/drawing/2014/main" id="{5B3B7C79-38B0-1A2E-803F-0A79610FAE5D}"/>
              </a:ext>
            </a:extLst>
          </p:cNvPr>
          <p:cNvSpPr>
            <a:spLocks noGrp="1"/>
          </p:cNvSpPr>
          <p:nvPr>
            <p:ph type="body" sz="quarter" idx="14"/>
          </p:nvPr>
        </p:nvSpPr>
        <p:spPr>
          <a:xfrm>
            <a:off x="619391"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8" name="Text Placeholder 2">
            <a:extLst>
              <a:ext uri="{FF2B5EF4-FFF2-40B4-BE49-F238E27FC236}">
                <a16:creationId xmlns:a16="http://schemas.microsoft.com/office/drawing/2014/main" id="{549748C2-5A9E-2CC4-DDB7-9C25E95F7A4E}"/>
              </a:ext>
            </a:extLst>
          </p:cNvPr>
          <p:cNvSpPr>
            <a:spLocks noGrp="1"/>
          </p:cNvSpPr>
          <p:nvPr>
            <p:ph type="body" idx="1" hasCustomPrompt="1"/>
          </p:nvPr>
        </p:nvSpPr>
        <p:spPr>
          <a:xfrm>
            <a:off x="619390"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9" name="Oval 28">
            <a:extLst>
              <a:ext uri="{FF2B5EF4-FFF2-40B4-BE49-F238E27FC236}">
                <a16:creationId xmlns:a16="http://schemas.microsoft.com/office/drawing/2014/main" id="{71484C2E-741E-425F-80B2-476B27E37934}"/>
              </a:ext>
            </a:extLst>
          </p:cNvPr>
          <p:cNvSpPr/>
          <p:nvPr userDrawn="1"/>
        </p:nvSpPr>
        <p:spPr>
          <a:xfrm>
            <a:off x="390718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0" name="Straight Connector 29">
            <a:extLst>
              <a:ext uri="{FF2B5EF4-FFF2-40B4-BE49-F238E27FC236}">
                <a16:creationId xmlns:a16="http://schemas.microsoft.com/office/drawing/2014/main" id="{E6A0E0EC-CE34-DAAD-5377-9E2F5CE887E1}"/>
              </a:ext>
            </a:extLst>
          </p:cNvPr>
          <p:cNvCxnSpPr>
            <a:cxnSpLocks/>
          </p:cNvCxnSpPr>
          <p:nvPr userDrawn="1"/>
        </p:nvCxnSpPr>
        <p:spPr>
          <a:xfrm>
            <a:off x="4150046"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Picture Placeholder 12">
            <a:extLst>
              <a:ext uri="{FF2B5EF4-FFF2-40B4-BE49-F238E27FC236}">
                <a16:creationId xmlns:a16="http://schemas.microsoft.com/office/drawing/2014/main" id="{DF8B5B29-D300-9F69-E0B7-56BDB2FEF6D3}"/>
              </a:ext>
            </a:extLst>
          </p:cNvPr>
          <p:cNvSpPr>
            <a:spLocks noGrp="1"/>
          </p:cNvSpPr>
          <p:nvPr>
            <p:ph type="pic" sz="quarter" idx="16" hasCustomPrompt="1"/>
          </p:nvPr>
        </p:nvSpPr>
        <p:spPr>
          <a:xfrm>
            <a:off x="3916712"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33" name="Text Placeholder 12">
            <a:extLst>
              <a:ext uri="{FF2B5EF4-FFF2-40B4-BE49-F238E27FC236}">
                <a16:creationId xmlns:a16="http://schemas.microsoft.com/office/drawing/2014/main" id="{C7684B9D-A7EE-CEFB-CBD7-85ED24746886}"/>
              </a:ext>
            </a:extLst>
          </p:cNvPr>
          <p:cNvSpPr>
            <a:spLocks noGrp="1"/>
          </p:cNvSpPr>
          <p:nvPr>
            <p:ph type="body" sz="quarter" idx="17"/>
          </p:nvPr>
        </p:nvSpPr>
        <p:spPr>
          <a:xfrm>
            <a:off x="3490832"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6" name="Text Placeholder 2">
            <a:extLst>
              <a:ext uri="{FF2B5EF4-FFF2-40B4-BE49-F238E27FC236}">
                <a16:creationId xmlns:a16="http://schemas.microsoft.com/office/drawing/2014/main" id="{4B69EA51-E832-1E2D-4F0C-82C9115D3ECB}"/>
              </a:ext>
            </a:extLst>
          </p:cNvPr>
          <p:cNvSpPr>
            <a:spLocks noGrp="1"/>
          </p:cNvSpPr>
          <p:nvPr>
            <p:ph type="body" idx="18" hasCustomPrompt="1"/>
          </p:nvPr>
        </p:nvSpPr>
        <p:spPr>
          <a:xfrm>
            <a:off x="3490831"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7" name="Oval 36">
            <a:extLst>
              <a:ext uri="{FF2B5EF4-FFF2-40B4-BE49-F238E27FC236}">
                <a16:creationId xmlns:a16="http://schemas.microsoft.com/office/drawing/2014/main" id="{1D260014-AEF1-7AE3-57DD-F0BD3AD7647D}"/>
              </a:ext>
            </a:extLst>
          </p:cNvPr>
          <p:cNvSpPr/>
          <p:nvPr userDrawn="1"/>
        </p:nvSpPr>
        <p:spPr>
          <a:xfrm>
            <a:off x="9653762"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9" name="Straight Connector 38">
            <a:extLst>
              <a:ext uri="{FF2B5EF4-FFF2-40B4-BE49-F238E27FC236}">
                <a16:creationId xmlns:a16="http://schemas.microsoft.com/office/drawing/2014/main" id="{24AE0500-65AD-FF0D-254A-17E030003051}"/>
              </a:ext>
            </a:extLst>
          </p:cNvPr>
          <p:cNvCxnSpPr>
            <a:cxnSpLocks/>
          </p:cNvCxnSpPr>
          <p:nvPr userDrawn="1"/>
        </p:nvCxnSpPr>
        <p:spPr>
          <a:xfrm>
            <a:off x="9897360"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1" name="Picture Placeholder 12">
            <a:extLst>
              <a:ext uri="{FF2B5EF4-FFF2-40B4-BE49-F238E27FC236}">
                <a16:creationId xmlns:a16="http://schemas.microsoft.com/office/drawing/2014/main" id="{B640880A-7973-008F-432F-8B123939CD01}"/>
              </a:ext>
            </a:extLst>
          </p:cNvPr>
          <p:cNvSpPr>
            <a:spLocks noGrp="1"/>
          </p:cNvSpPr>
          <p:nvPr>
            <p:ph type="pic" sz="quarter" idx="19" hasCustomPrompt="1"/>
          </p:nvPr>
        </p:nvSpPr>
        <p:spPr>
          <a:xfrm>
            <a:off x="9663287"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3" name="Text Placeholder 12">
            <a:extLst>
              <a:ext uri="{FF2B5EF4-FFF2-40B4-BE49-F238E27FC236}">
                <a16:creationId xmlns:a16="http://schemas.microsoft.com/office/drawing/2014/main" id="{E158B3A9-DA4C-81C6-D04A-2085EA64B0F8}"/>
              </a:ext>
            </a:extLst>
          </p:cNvPr>
          <p:cNvSpPr>
            <a:spLocks noGrp="1"/>
          </p:cNvSpPr>
          <p:nvPr>
            <p:ph type="body" sz="quarter" idx="20"/>
          </p:nvPr>
        </p:nvSpPr>
        <p:spPr>
          <a:xfrm>
            <a:off x="9238146"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4" name="Text Placeholder 2">
            <a:extLst>
              <a:ext uri="{FF2B5EF4-FFF2-40B4-BE49-F238E27FC236}">
                <a16:creationId xmlns:a16="http://schemas.microsoft.com/office/drawing/2014/main" id="{25C21C7E-82D5-470C-2DF8-E789D36F8E26}"/>
              </a:ext>
            </a:extLst>
          </p:cNvPr>
          <p:cNvSpPr>
            <a:spLocks noGrp="1"/>
          </p:cNvSpPr>
          <p:nvPr>
            <p:ph type="body" idx="21" hasCustomPrompt="1"/>
          </p:nvPr>
        </p:nvSpPr>
        <p:spPr>
          <a:xfrm>
            <a:off x="9238145"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5" name="Oval 44">
            <a:extLst>
              <a:ext uri="{FF2B5EF4-FFF2-40B4-BE49-F238E27FC236}">
                <a16:creationId xmlns:a16="http://schemas.microsoft.com/office/drawing/2014/main" id="{7D97B6E0-585B-449B-320B-4687159A7D9A}"/>
              </a:ext>
            </a:extLst>
          </p:cNvPr>
          <p:cNvSpPr/>
          <p:nvPr userDrawn="1"/>
        </p:nvSpPr>
        <p:spPr>
          <a:xfrm>
            <a:off x="6780474"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46" name="Straight Connector 45">
            <a:extLst>
              <a:ext uri="{FF2B5EF4-FFF2-40B4-BE49-F238E27FC236}">
                <a16:creationId xmlns:a16="http://schemas.microsoft.com/office/drawing/2014/main" id="{5C22E0AE-DAB3-BF17-69BF-39D436D975C1}"/>
              </a:ext>
            </a:extLst>
          </p:cNvPr>
          <p:cNvCxnSpPr>
            <a:cxnSpLocks/>
          </p:cNvCxnSpPr>
          <p:nvPr userDrawn="1"/>
        </p:nvCxnSpPr>
        <p:spPr>
          <a:xfrm>
            <a:off x="7023702"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7" name="Picture Placeholder 12">
            <a:extLst>
              <a:ext uri="{FF2B5EF4-FFF2-40B4-BE49-F238E27FC236}">
                <a16:creationId xmlns:a16="http://schemas.microsoft.com/office/drawing/2014/main" id="{51D0E8A9-2F1B-524B-6392-9D00F738F8FC}"/>
              </a:ext>
            </a:extLst>
          </p:cNvPr>
          <p:cNvSpPr>
            <a:spLocks noGrp="1"/>
          </p:cNvSpPr>
          <p:nvPr>
            <p:ph type="pic" sz="quarter" idx="22" hasCustomPrompt="1"/>
          </p:nvPr>
        </p:nvSpPr>
        <p:spPr>
          <a:xfrm>
            <a:off x="6789999"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8" name="Text Placeholder 12">
            <a:extLst>
              <a:ext uri="{FF2B5EF4-FFF2-40B4-BE49-F238E27FC236}">
                <a16:creationId xmlns:a16="http://schemas.microsoft.com/office/drawing/2014/main" id="{971D29F9-4A83-2287-8D37-98D1E104B8F2}"/>
              </a:ext>
            </a:extLst>
          </p:cNvPr>
          <p:cNvSpPr>
            <a:spLocks noGrp="1"/>
          </p:cNvSpPr>
          <p:nvPr>
            <p:ph type="body" sz="quarter" idx="23"/>
          </p:nvPr>
        </p:nvSpPr>
        <p:spPr>
          <a:xfrm>
            <a:off x="6364488"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9" name="Text Placeholder 2">
            <a:extLst>
              <a:ext uri="{FF2B5EF4-FFF2-40B4-BE49-F238E27FC236}">
                <a16:creationId xmlns:a16="http://schemas.microsoft.com/office/drawing/2014/main" id="{F1075A04-6C45-3D86-8929-00EBC25E1E6A}"/>
              </a:ext>
            </a:extLst>
          </p:cNvPr>
          <p:cNvSpPr>
            <a:spLocks noGrp="1"/>
          </p:cNvSpPr>
          <p:nvPr>
            <p:ph type="body" idx="24" hasCustomPrompt="1"/>
          </p:nvPr>
        </p:nvSpPr>
        <p:spPr>
          <a:xfrm>
            <a:off x="6364487"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Tree>
    <p:extLst>
      <p:ext uri="{BB962C8B-B14F-4D97-AF65-F5344CB8AC3E}">
        <p14:creationId xmlns:p14="http://schemas.microsoft.com/office/powerpoint/2010/main" val="228971453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column">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0198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60198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3344333"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6269566"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2" name="Rectangle: Rounded Corners 14">
            <a:extLst>
              <a:ext uri="{FF2B5EF4-FFF2-40B4-BE49-F238E27FC236}">
                <a16:creationId xmlns:a16="http://schemas.microsoft.com/office/drawing/2014/main" id="{5132F6C4-259F-A485-6FEB-B51E68939AC4}"/>
              </a:ext>
            </a:extLst>
          </p:cNvPr>
          <p:cNvSpPr/>
          <p:nvPr userDrawn="1"/>
        </p:nvSpPr>
        <p:spPr>
          <a:xfrm>
            <a:off x="91948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3521287"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644652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Text Placeholder 2">
            <a:extLst>
              <a:ext uri="{FF2B5EF4-FFF2-40B4-BE49-F238E27FC236}">
                <a16:creationId xmlns:a16="http://schemas.microsoft.com/office/drawing/2014/main" id="{1102334C-C71A-030B-D4A9-CDCB5F6F07DC}"/>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8" name="Content Placeholder 3">
            <a:extLst>
              <a:ext uri="{FF2B5EF4-FFF2-40B4-BE49-F238E27FC236}">
                <a16:creationId xmlns:a16="http://schemas.microsoft.com/office/drawing/2014/main" id="{6231D22F-202B-F7CC-05D0-9F1736CCBE05}"/>
              </a:ext>
            </a:extLst>
          </p:cNvPr>
          <p:cNvSpPr>
            <a:spLocks noGrp="1"/>
          </p:cNvSpPr>
          <p:nvPr>
            <p:ph sz="half" idx="18" hasCustomPrompt="1"/>
          </p:nvPr>
        </p:nvSpPr>
        <p:spPr>
          <a:xfrm>
            <a:off x="9371754"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5266514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column header emphasis">
    <p:bg>
      <p:bgPr>
        <a:solidFill>
          <a:schemeClr val="bg1"/>
        </a:solidFill>
        <a:effectLst/>
      </p:bgPr>
    </p:bg>
    <p:spTree>
      <p:nvGrpSpPr>
        <p:cNvPr id="1" name=""/>
        <p:cNvGrpSpPr/>
        <p:nvPr/>
      </p:nvGrpSpPr>
      <p:grpSpPr>
        <a:xfrm>
          <a:off x="0" y="0"/>
          <a:ext cx="0" cy="0"/>
          <a:chOff x="0" y="0"/>
          <a:chExt cx="0" cy="0"/>
        </a:xfrm>
      </p:grpSpPr>
      <p:sp>
        <p:nvSpPr>
          <p:cNvPr id="8" name="Rectangle: Rounded Corners 14">
            <a:extLst>
              <a:ext uri="{FF2B5EF4-FFF2-40B4-BE49-F238E27FC236}">
                <a16:creationId xmlns:a16="http://schemas.microsoft.com/office/drawing/2014/main" id="{6816EF0C-A4B6-AA25-4DD6-343A9BE46D4C}"/>
              </a:ext>
            </a:extLst>
          </p:cNvPr>
          <p:cNvSpPr/>
          <p:nvPr userDrawn="1"/>
        </p:nvSpPr>
        <p:spPr>
          <a:xfrm>
            <a:off x="419100"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9" name="Rectangle: Rounded Corners 18">
            <a:extLst>
              <a:ext uri="{FF2B5EF4-FFF2-40B4-BE49-F238E27FC236}">
                <a16:creationId xmlns:a16="http://schemas.microsoft.com/office/drawing/2014/main" id="{EF601CF2-F80A-EE5B-E6A3-CAF78A072F71}"/>
              </a:ext>
            </a:extLst>
          </p:cNvPr>
          <p:cNvSpPr/>
          <p:nvPr userDrawn="1"/>
        </p:nvSpPr>
        <p:spPr>
          <a:xfrm>
            <a:off x="419100"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Title 1">
            <a:extLst>
              <a:ext uri="{FF2B5EF4-FFF2-40B4-BE49-F238E27FC236}">
                <a16:creationId xmlns:a16="http://schemas.microsoft.com/office/drawing/2014/main" id="{CFA83F10-A6A5-9DB6-82A4-7C60B2C27AD8}"/>
              </a:ext>
            </a:extLst>
          </p:cNvPr>
          <p:cNvSpPr>
            <a:spLocks noGrp="1"/>
          </p:cNvSpPr>
          <p:nvPr>
            <p:ph type="title"/>
          </p:nvPr>
        </p:nvSpPr>
        <p:spPr>
          <a:xfrm>
            <a:off x="419100" y="342901"/>
            <a:ext cx="11430000" cy="647176"/>
          </a:xfrm>
        </p:spPr>
        <p:txBody>
          <a:bodyPr/>
          <a:lstStyle/>
          <a:p>
            <a:r>
              <a:rPr lang="en-US" dirty="0"/>
              <a:t>Click to edit Master title style</a:t>
            </a:r>
          </a:p>
        </p:txBody>
      </p:sp>
      <p:sp>
        <p:nvSpPr>
          <p:cNvPr id="11" name="Slide Number Placeholder 4">
            <a:extLst>
              <a:ext uri="{FF2B5EF4-FFF2-40B4-BE49-F238E27FC236}">
                <a16:creationId xmlns:a16="http://schemas.microsoft.com/office/drawing/2014/main" id="{8FA73487-41B8-C6B8-C7F8-B0CD65AFF5A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2" name="Rectangle: Rounded Corners 14">
            <a:extLst>
              <a:ext uri="{FF2B5EF4-FFF2-40B4-BE49-F238E27FC236}">
                <a16:creationId xmlns:a16="http://schemas.microsoft.com/office/drawing/2014/main" id="{473E4F63-F81C-B5C1-3063-49AD8B9CC2E2}"/>
              </a:ext>
            </a:extLst>
          </p:cNvPr>
          <p:cNvSpPr/>
          <p:nvPr userDrawn="1"/>
        </p:nvSpPr>
        <p:spPr>
          <a:xfrm>
            <a:off x="3361168"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Rectangle: Rounded Corners 18">
            <a:extLst>
              <a:ext uri="{FF2B5EF4-FFF2-40B4-BE49-F238E27FC236}">
                <a16:creationId xmlns:a16="http://schemas.microsoft.com/office/drawing/2014/main" id="{86ABEDA0-DCB0-C2DD-8E53-E231788C1A50}"/>
              </a:ext>
            </a:extLst>
          </p:cNvPr>
          <p:cNvSpPr/>
          <p:nvPr userDrawn="1"/>
        </p:nvSpPr>
        <p:spPr>
          <a:xfrm>
            <a:off x="3361168"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6" name="Rectangle: Rounded Corners 14">
            <a:extLst>
              <a:ext uri="{FF2B5EF4-FFF2-40B4-BE49-F238E27FC236}">
                <a16:creationId xmlns:a16="http://schemas.microsoft.com/office/drawing/2014/main" id="{DB231BB9-ABB2-B472-D7F1-C14E9DCBB408}"/>
              </a:ext>
            </a:extLst>
          </p:cNvPr>
          <p:cNvSpPr/>
          <p:nvPr userDrawn="1"/>
        </p:nvSpPr>
        <p:spPr>
          <a:xfrm>
            <a:off x="6263863"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Rectangle: Rounded Corners 18">
            <a:extLst>
              <a:ext uri="{FF2B5EF4-FFF2-40B4-BE49-F238E27FC236}">
                <a16:creationId xmlns:a16="http://schemas.microsoft.com/office/drawing/2014/main" id="{E0E49E9A-AF4A-1D5C-6543-1BC704B3D090}"/>
              </a:ext>
            </a:extLst>
          </p:cNvPr>
          <p:cNvSpPr/>
          <p:nvPr userDrawn="1"/>
        </p:nvSpPr>
        <p:spPr>
          <a:xfrm>
            <a:off x="6263863"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Rectangle: Rounded Corners 14">
            <a:extLst>
              <a:ext uri="{FF2B5EF4-FFF2-40B4-BE49-F238E27FC236}">
                <a16:creationId xmlns:a16="http://schemas.microsoft.com/office/drawing/2014/main" id="{F0F2686D-7DFC-A073-EED2-05B28513D614}"/>
              </a:ext>
            </a:extLst>
          </p:cNvPr>
          <p:cNvSpPr/>
          <p:nvPr userDrawn="1"/>
        </p:nvSpPr>
        <p:spPr>
          <a:xfrm>
            <a:off x="9205931"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8">
            <a:extLst>
              <a:ext uri="{FF2B5EF4-FFF2-40B4-BE49-F238E27FC236}">
                <a16:creationId xmlns:a16="http://schemas.microsoft.com/office/drawing/2014/main" id="{BC0690B1-1CC5-531E-A721-AFB7699018E1}"/>
              </a:ext>
            </a:extLst>
          </p:cNvPr>
          <p:cNvSpPr/>
          <p:nvPr userDrawn="1"/>
        </p:nvSpPr>
        <p:spPr>
          <a:xfrm>
            <a:off x="9205931"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Text Placeholder 2">
            <a:extLst>
              <a:ext uri="{FF2B5EF4-FFF2-40B4-BE49-F238E27FC236}">
                <a16:creationId xmlns:a16="http://schemas.microsoft.com/office/drawing/2014/main" id="{47811173-A0D9-E93E-824D-F83CEBFCAFF3}"/>
              </a:ext>
            </a:extLst>
          </p:cNvPr>
          <p:cNvSpPr>
            <a:spLocks noGrp="1"/>
          </p:cNvSpPr>
          <p:nvPr>
            <p:ph type="body" idx="21" hasCustomPrompt="1"/>
          </p:nvPr>
        </p:nvSpPr>
        <p:spPr>
          <a:xfrm>
            <a:off x="60198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2" name="Text Placeholder 2">
            <a:extLst>
              <a:ext uri="{FF2B5EF4-FFF2-40B4-BE49-F238E27FC236}">
                <a16:creationId xmlns:a16="http://schemas.microsoft.com/office/drawing/2014/main" id="{5E7813BD-EC3E-6193-E5CE-E780CC85332E}"/>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Text Placeholder 2">
            <a:extLst>
              <a:ext uri="{FF2B5EF4-FFF2-40B4-BE49-F238E27FC236}">
                <a16:creationId xmlns:a16="http://schemas.microsoft.com/office/drawing/2014/main" id="{16C5253B-1AA6-2E23-59D6-41D8395FDD1D}"/>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5" name="Text Placeholder 2">
            <a:extLst>
              <a:ext uri="{FF2B5EF4-FFF2-40B4-BE49-F238E27FC236}">
                <a16:creationId xmlns:a16="http://schemas.microsoft.com/office/drawing/2014/main" id="{1F6C5C3C-80BF-4ACA-1910-1BBF445892BF}"/>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6630B420-54F2-5242-8DD8-AD9DD40FA3DA}"/>
              </a:ext>
            </a:extLst>
          </p:cNvPr>
          <p:cNvSpPr>
            <a:spLocks noGrp="1"/>
          </p:cNvSpPr>
          <p:nvPr>
            <p:ph sz="half" idx="22" hasCustomPrompt="1"/>
          </p:nvPr>
        </p:nvSpPr>
        <p:spPr>
          <a:xfrm>
            <a:off x="60198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Content Placeholder 3">
            <a:extLst>
              <a:ext uri="{FF2B5EF4-FFF2-40B4-BE49-F238E27FC236}">
                <a16:creationId xmlns:a16="http://schemas.microsoft.com/office/drawing/2014/main" id="{29DE2E8A-1BED-B270-3DE1-7757EEADC831}"/>
              </a:ext>
            </a:extLst>
          </p:cNvPr>
          <p:cNvSpPr>
            <a:spLocks noGrp="1"/>
          </p:cNvSpPr>
          <p:nvPr>
            <p:ph sz="half" idx="14" hasCustomPrompt="1"/>
          </p:nvPr>
        </p:nvSpPr>
        <p:spPr>
          <a:xfrm>
            <a:off x="3521287"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8" name="Content Placeholder 3">
            <a:extLst>
              <a:ext uri="{FF2B5EF4-FFF2-40B4-BE49-F238E27FC236}">
                <a16:creationId xmlns:a16="http://schemas.microsoft.com/office/drawing/2014/main" id="{2D5619EE-3385-9C76-678D-E195626039D6}"/>
              </a:ext>
            </a:extLst>
          </p:cNvPr>
          <p:cNvSpPr>
            <a:spLocks noGrp="1"/>
          </p:cNvSpPr>
          <p:nvPr>
            <p:ph sz="half" idx="16" hasCustomPrompt="1"/>
          </p:nvPr>
        </p:nvSpPr>
        <p:spPr>
          <a:xfrm>
            <a:off x="644652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Content Placeholder 3">
            <a:extLst>
              <a:ext uri="{FF2B5EF4-FFF2-40B4-BE49-F238E27FC236}">
                <a16:creationId xmlns:a16="http://schemas.microsoft.com/office/drawing/2014/main" id="{1616D48D-C0D0-69A0-3140-09689F6698BA}"/>
              </a:ext>
            </a:extLst>
          </p:cNvPr>
          <p:cNvSpPr>
            <a:spLocks noGrp="1"/>
          </p:cNvSpPr>
          <p:nvPr>
            <p:ph sz="half" idx="18" hasCustomPrompt="1"/>
          </p:nvPr>
        </p:nvSpPr>
        <p:spPr>
          <a:xfrm>
            <a:off x="9371754"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85769022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column w circle pictures">
    <p:bg>
      <p:bgPr>
        <a:solidFill>
          <a:schemeClr val="bg1"/>
        </a:solidFill>
        <a:effectLst/>
      </p:bgPr>
    </p:bg>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DFB76CAA-3D89-ABF8-57CF-7B6E9C42494A}"/>
              </a:ext>
            </a:extLst>
          </p:cNvPr>
          <p:cNvSpPr/>
          <p:nvPr userDrawn="1"/>
        </p:nvSpPr>
        <p:spPr>
          <a:xfrm>
            <a:off x="419100"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41244"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41244"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Rectangle: Rounded Corners 24">
            <a:extLst>
              <a:ext uri="{FF2B5EF4-FFF2-40B4-BE49-F238E27FC236}">
                <a16:creationId xmlns:a16="http://schemas.microsoft.com/office/drawing/2014/main" id="{19F444B6-6CD6-C89C-4E82-9FB04446FE2A}"/>
              </a:ext>
            </a:extLst>
          </p:cNvPr>
          <p:cNvSpPr/>
          <p:nvPr userDrawn="1"/>
        </p:nvSpPr>
        <p:spPr>
          <a:xfrm>
            <a:off x="9105901"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5" name="Text Placeholder 2">
            <a:extLst>
              <a:ext uri="{FF2B5EF4-FFF2-40B4-BE49-F238E27FC236}">
                <a16:creationId xmlns:a16="http://schemas.microsoft.com/office/drawing/2014/main" id="{AD1D5D2D-E4DB-925B-41D5-4B7F6BB4D843}"/>
              </a:ext>
            </a:extLst>
          </p:cNvPr>
          <p:cNvSpPr>
            <a:spLocks noGrp="1"/>
          </p:cNvSpPr>
          <p:nvPr>
            <p:ph type="body" idx="18" hasCustomPrompt="1"/>
          </p:nvPr>
        </p:nvSpPr>
        <p:spPr>
          <a:xfrm>
            <a:off x="9228045"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D7169697-B47B-6FBD-A28E-24F4EC79745B}"/>
              </a:ext>
            </a:extLst>
          </p:cNvPr>
          <p:cNvSpPr>
            <a:spLocks noGrp="1"/>
          </p:cNvSpPr>
          <p:nvPr>
            <p:ph sz="half" idx="19" hasCustomPrompt="1"/>
          </p:nvPr>
        </p:nvSpPr>
        <p:spPr>
          <a:xfrm>
            <a:off x="9228045"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Rectangle: Rounded Corners 24">
            <a:extLst>
              <a:ext uri="{FF2B5EF4-FFF2-40B4-BE49-F238E27FC236}">
                <a16:creationId xmlns:a16="http://schemas.microsoft.com/office/drawing/2014/main" id="{CC78F6CD-DF44-3BDE-EEC0-0680C981E94B}"/>
              </a:ext>
            </a:extLst>
          </p:cNvPr>
          <p:cNvSpPr/>
          <p:nvPr userDrawn="1"/>
        </p:nvSpPr>
        <p:spPr>
          <a:xfrm>
            <a:off x="3318622"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Text Placeholder 2">
            <a:extLst>
              <a:ext uri="{FF2B5EF4-FFF2-40B4-BE49-F238E27FC236}">
                <a16:creationId xmlns:a16="http://schemas.microsoft.com/office/drawing/2014/main" id="{C443F3C4-5019-2196-B304-29FD5CD37334}"/>
              </a:ext>
            </a:extLst>
          </p:cNvPr>
          <p:cNvSpPr>
            <a:spLocks noGrp="1"/>
          </p:cNvSpPr>
          <p:nvPr>
            <p:ph type="body" idx="21" hasCustomPrompt="1"/>
          </p:nvPr>
        </p:nvSpPr>
        <p:spPr>
          <a:xfrm>
            <a:off x="3440766"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4" name="Content Placeholder 3">
            <a:extLst>
              <a:ext uri="{FF2B5EF4-FFF2-40B4-BE49-F238E27FC236}">
                <a16:creationId xmlns:a16="http://schemas.microsoft.com/office/drawing/2014/main" id="{3618E3E1-A19B-D1C4-3671-0FEF46CC521E}"/>
              </a:ext>
            </a:extLst>
          </p:cNvPr>
          <p:cNvSpPr>
            <a:spLocks noGrp="1"/>
          </p:cNvSpPr>
          <p:nvPr>
            <p:ph sz="half" idx="22" hasCustomPrompt="1"/>
          </p:nvPr>
        </p:nvSpPr>
        <p:spPr>
          <a:xfrm>
            <a:off x="3440766"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24">
            <a:extLst>
              <a:ext uri="{FF2B5EF4-FFF2-40B4-BE49-F238E27FC236}">
                <a16:creationId xmlns:a16="http://schemas.microsoft.com/office/drawing/2014/main" id="{E4457818-9CE9-D759-7421-54D0BDA29DD3}"/>
              </a:ext>
            </a:extLst>
          </p:cNvPr>
          <p:cNvSpPr/>
          <p:nvPr userDrawn="1"/>
        </p:nvSpPr>
        <p:spPr>
          <a:xfrm>
            <a:off x="6205444"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Text Placeholder 2">
            <a:extLst>
              <a:ext uri="{FF2B5EF4-FFF2-40B4-BE49-F238E27FC236}">
                <a16:creationId xmlns:a16="http://schemas.microsoft.com/office/drawing/2014/main" id="{DFFCA4D1-963F-089F-8EE7-7A03ADA1AD07}"/>
              </a:ext>
            </a:extLst>
          </p:cNvPr>
          <p:cNvSpPr>
            <a:spLocks noGrp="1"/>
          </p:cNvSpPr>
          <p:nvPr>
            <p:ph type="body" idx="24" hasCustomPrompt="1"/>
          </p:nvPr>
        </p:nvSpPr>
        <p:spPr>
          <a:xfrm>
            <a:off x="6327588"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2" name="Content Placeholder 3">
            <a:extLst>
              <a:ext uri="{FF2B5EF4-FFF2-40B4-BE49-F238E27FC236}">
                <a16:creationId xmlns:a16="http://schemas.microsoft.com/office/drawing/2014/main" id="{A89CB49B-6C6A-E53F-2301-B5149145828C}"/>
              </a:ext>
            </a:extLst>
          </p:cNvPr>
          <p:cNvSpPr>
            <a:spLocks noGrp="1"/>
          </p:cNvSpPr>
          <p:nvPr>
            <p:ph sz="half" idx="25" hasCustomPrompt="1"/>
          </p:nvPr>
        </p:nvSpPr>
        <p:spPr>
          <a:xfrm>
            <a:off x="6327588"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Picture Placeholder 12">
            <a:extLst>
              <a:ext uri="{FF2B5EF4-FFF2-40B4-BE49-F238E27FC236}">
                <a16:creationId xmlns:a16="http://schemas.microsoft.com/office/drawing/2014/main" id="{B2E8B191-B556-8C76-26F8-D0240238D314}"/>
              </a:ext>
            </a:extLst>
          </p:cNvPr>
          <p:cNvSpPr>
            <a:spLocks noGrp="1"/>
          </p:cNvSpPr>
          <p:nvPr>
            <p:ph type="pic" sz="quarter" idx="15" hasCustomPrompt="1"/>
          </p:nvPr>
        </p:nvSpPr>
        <p:spPr>
          <a:xfrm>
            <a:off x="877456"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9" name="Picture Placeholder 12">
            <a:extLst>
              <a:ext uri="{FF2B5EF4-FFF2-40B4-BE49-F238E27FC236}">
                <a16:creationId xmlns:a16="http://schemas.microsoft.com/office/drawing/2014/main" id="{6F8B59B9-F0AE-AA2C-52E1-A725A2CDB6E2}"/>
              </a:ext>
            </a:extLst>
          </p:cNvPr>
          <p:cNvSpPr>
            <a:spLocks noGrp="1"/>
          </p:cNvSpPr>
          <p:nvPr>
            <p:ph type="pic" sz="quarter" idx="26" hasCustomPrompt="1"/>
          </p:nvPr>
        </p:nvSpPr>
        <p:spPr>
          <a:xfrm>
            <a:off x="3776978"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0" name="Picture Placeholder 12">
            <a:extLst>
              <a:ext uri="{FF2B5EF4-FFF2-40B4-BE49-F238E27FC236}">
                <a16:creationId xmlns:a16="http://schemas.microsoft.com/office/drawing/2014/main" id="{77ADBE82-6854-A647-3FC6-792F112BCF0E}"/>
              </a:ext>
            </a:extLst>
          </p:cNvPr>
          <p:cNvSpPr>
            <a:spLocks noGrp="1"/>
          </p:cNvSpPr>
          <p:nvPr>
            <p:ph type="pic" sz="quarter" idx="27" hasCustomPrompt="1"/>
          </p:nvPr>
        </p:nvSpPr>
        <p:spPr>
          <a:xfrm>
            <a:off x="6663800"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1" name="Picture Placeholder 12">
            <a:extLst>
              <a:ext uri="{FF2B5EF4-FFF2-40B4-BE49-F238E27FC236}">
                <a16:creationId xmlns:a16="http://schemas.microsoft.com/office/drawing/2014/main" id="{7E9D9400-4361-4D96-03C1-61BC77089885}"/>
              </a:ext>
            </a:extLst>
          </p:cNvPr>
          <p:cNvSpPr>
            <a:spLocks noGrp="1"/>
          </p:cNvSpPr>
          <p:nvPr>
            <p:ph type="pic" sz="quarter" idx="28" hasCustomPrompt="1"/>
          </p:nvPr>
        </p:nvSpPr>
        <p:spPr>
          <a:xfrm>
            <a:off x="9564257" y="1371600"/>
            <a:ext cx="1826488" cy="1826488"/>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34103565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Slide Number Placeholder 5">
            <a:extLst>
              <a:ext uri="{FF2B5EF4-FFF2-40B4-BE49-F238E27FC236}">
                <a16:creationId xmlns:a16="http://schemas.microsoft.com/office/drawing/2014/main" id="{4DC20A6F-A96A-AE24-7F75-71C34DFD039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504FCD0-ECC5-768F-2A14-9F6D68C0EBE4}"/>
              </a:ext>
            </a:extLst>
          </p:cNvPr>
          <p:cNvSpPr>
            <a:spLocks noGrp="1"/>
          </p:cNvSpPr>
          <p:nvPr>
            <p:ph type="title" hasCustomPrompt="1"/>
          </p:nvPr>
        </p:nvSpPr>
        <p:spPr>
          <a:xfrm>
            <a:off x="425038" y="342900"/>
            <a:ext cx="11424062" cy="647176"/>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1670213733"/>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rectangular imag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41910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1910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337566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37566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3222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633222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928878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928878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Picture Placeholder 19">
            <a:extLst>
              <a:ext uri="{FF2B5EF4-FFF2-40B4-BE49-F238E27FC236}">
                <a16:creationId xmlns:a16="http://schemas.microsoft.com/office/drawing/2014/main" id="{731A5005-0DB1-2A1C-F866-F29978F637DC}"/>
              </a:ext>
            </a:extLst>
          </p:cNvPr>
          <p:cNvSpPr>
            <a:spLocks noGrp="1"/>
          </p:cNvSpPr>
          <p:nvPr>
            <p:ph type="pic" sz="quarter" idx="17" hasCustomPrompt="1"/>
          </p:nvPr>
        </p:nvSpPr>
        <p:spPr>
          <a:xfrm>
            <a:off x="41910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5" name="Picture Placeholder 19">
            <a:extLst>
              <a:ext uri="{FF2B5EF4-FFF2-40B4-BE49-F238E27FC236}">
                <a16:creationId xmlns:a16="http://schemas.microsoft.com/office/drawing/2014/main" id="{A13C9686-CD96-65CC-2668-E24BF4AB9CC2}"/>
              </a:ext>
            </a:extLst>
          </p:cNvPr>
          <p:cNvSpPr>
            <a:spLocks noGrp="1"/>
          </p:cNvSpPr>
          <p:nvPr>
            <p:ph type="pic" sz="quarter" idx="18" hasCustomPrompt="1"/>
          </p:nvPr>
        </p:nvSpPr>
        <p:spPr>
          <a:xfrm>
            <a:off x="337566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6" name="Picture Placeholder 19">
            <a:extLst>
              <a:ext uri="{FF2B5EF4-FFF2-40B4-BE49-F238E27FC236}">
                <a16:creationId xmlns:a16="http://schemas.microsoft.com/office/drawing/2014/main" id="{71FDDBDC-1DD5-3C49-10B7-23BCE22AABD9}"/>
              </a:ext>
            </a:extLst>
          </p:cNvPr>
          <p:cNvSpPr>
            <a:spLocks noGrp="1"/>
          </p:cNvSpPr>
          <p:nvPr>
            <p:ph type="pic" sz="quarter" idx="19" hasCustomPrompt="1"/>
          </p:nvPr>
        </p:nvSpPr>
        <p:spPr>
          <a:xfrm>
            <a:off x="633222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7" name="Picture Placeholder 19">
            <a:extLst>
              <a:ext uri="{FF2B5EF4-FFF2-40B4-BE49-F238E27FC236}">
                <a16:creationId xmlns:a16="http://schemas.microsoft.com/office/drawing/2014/main" id="{A3349B17-AA97-9018-7F50-07C82A4CBA32}"/>
              </a:ext>
            </a:extLst>
          </p:cNvPr>
          <p:cNvSpPr>
            <a:spLocks noGrp="1"/>
          </p:cNvSpPr>
          <p:nvPr>
            <p:ph type="pic" sz="quarter" idx="20" hasCustomPrompt="1"/>
          </p:nvPr>
        </p:nvSpPr>
        <p:spPr>
          <a:xfrm>
            <a:off x="928878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2656847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blocks">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Title 1">
            <a:extLst>
              <a:ext uri="{FF2B5EF4-FFF2-40B4-BE49-F238E27FC236}">
                <a16:creationId xmlns:a16="http://schemas.microsoft.com/office/drawing/2014/main" id="{30C8F3CA-E2BE-1C64-14B5-F889B194D036}"/>
              </a:ext>
            </a:extLst>
          </p:cNvPr>
          <p:cNvSpPr>
            <a:spLocks noGrp="1"/>
          </p:cNvSpPr>
          <p:nvPr>
            <p:ph type="title"/>
          </p:nvPr>
        </p:nvSpPr>
        <p:spPr>
          <a:xfrm>
            <a:off x="419100" y="366891"/>
            <a:ext cx="11430001" cy="638175"/>
          </a:xfrm>
        </p:spPr>
        <p:txBody>
          <a:bodyPr/>
          <a:lstStyle/>
          <a:p>
            <a:r>
              <a:rPr lang="en-US"/>
              <a:t>Click to edit Master title style</a:t>
            </a:r>
          </a:p>
        </p:txBody>
      </p:sp>
      <p:sp>
        <p:nvSpPr>
          <p:cNvPr id="2" name="Rectangle: Rounded Corners 14">
            <a:extLst>
              <a:ext uri="{FF2B5EF4-FFF2-40B4-BE49-F238E27FC236}">
                <a16:creationId xmlns:a16="http://schemas.microsoft.com/office/drawing/2014/main" id="{2631E0E3-66B9-656E-9237-366B85405449}"/>
              </a:ext>
            </a:extLst>
          </p:cNvPr>
          <p:cNvSpPr/>
          <p:nvPr userDrawn="1"/>
        </p:nvSpPr>
        <p:spPr>
          <a:xfrm>
            <a:off x="41910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Content Placeholder 3">
            <a:extLst>
              <a:ext uri="{FF2B5EF4-FFF2-40B4-BE49-F238E27FC236}">
                <a16:creationId xmlns:a16="http://schemas.microsoft.com/office/drawing/2014/main" id="{DB28F420-F872-DF05-77F2-829896EC5830}"/>
              </a:ext>
            </a:extLst>
          </p:cNvPr>
          <p:cNvSpPr>
            <a:spLocks noGrp="1"/>
          </p:cNvSpPr>
          <p:nvPr>
            <p:ph sz="half" idx="2" hasCustomPrompt="1"/>
          </p:nvPr>
        </p:nvSpPr>
        <p:spPr>
          <a:xfrm>
            <a:off x="306241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8" name="Picture Placeholder 19">
            <a:extLst>
              <a:ext uri="{FF2B5EF4-FFF2-40B4-BE49-F238E27FC236}">
                <a16:creationId xmlns:a16="http://schemas.microsoft.com/office/drawing/2014/main" id="{3DD2BA4C-DA8E-A3EC-22C5-EC20E62D086B}"/>
              </a:ext>
            </a:extLst>
          </p:cNvPr>
          <p:cNvSpPr>
            <a:spLocks noGrp="1"/>
          </p:cNvSpPr>
          <p:nvPr>
            <p:ph type="pic" sz="quarter" idx="17" hasCustomPrompt="1"/>
          </p:nvPr>
        </p:nvSpPr>
        <p:spPr>
          <a:xfrm>
            <a:off x="41910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1" name="Rectangle: Rounded Corners 14">
            <a:extLst>
              <a:ext uri="{FF2B5EF4-FFF2-40B4-BE49-F238E27FC236}">
                <a16:creationId xmlns:a16="http://schemas.microsoft.com/office/drawing/2014/main" id="{9B81CC61-A4B5-04FC-4164-D3C7CB42B9C1}"/>
              </a:ext>
            </a:extLst>
          </p:cNvPr>
          <p:cNvSpPr/>
          <p:nvPr userDrawn="1"/>
        </p:nvSpPr>
        <p:spPr>
          <a:xfrm>
            <a:off x="638556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3">
            <a:extLst>
              <a:ext uri="{FF2B5EF4-FFF2-40B4-BE49-F238E27FC236}">
                <a16:creationId xmlns:a16="http://schemas.microsoft.com/office/drawing/2014/main" id="{44BF3E90-5C33-71AB-5C99-7C1D76D7FABA}"/>
              </a:ext>
            </a:extLst>
          </p:cNvPr>
          <p:cNvSpPr>
            <a:spLocks noGrp="1"/>
          </p:cNvSpPr>
          <p:nvPr>
            <p:ph sz="half" idx="18" hasCustomPrompt="1"/>
          </p:nvPr>
        </p:nvSpPr>
        <p:spPr>
          <a:xfrm>
            <a:off x="902887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3" name="Picture Placeholder 19">
            <a:extLst>
              <a:ext uri="{FF2B5EF4-FFF2-40B4-BE49-F238E27FC236}">
                <a16:creationId xmlns:a16="http://schemas.microsoft.com/office/drawing/2014/main" id="{0546A675-E1C1-95C8-49A2-6D1028A3C1AB}"/>
              </a:ext>
            </a:extLst>
          </p:cNvPr>
          <p:cNvSpPr>
            <a:spLocks noGrp="1"/>
          </p:cNvSpPr>
          <p:nvPr>
            <p:ph type="pic" sz="quarter" idx="19" hasCustomPrompt="1"/>
          </p:nvPr>
        </p:nvSpPr>
        <p:spPr>
          <a:xfrm>
            <a:off x="638556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4" name="Rectangle: Rounded Corners 14">
            <a:extLst>
              <a:ext uri="{FF2B5EF4-FFF2-40B4-BE49-F238E27FC236}">
                <a16:creationId xmlns:a16="http://schemas.microsoft.com/office/drawing/2014/main" id="{71EBE055-2A0A-B5BA-FA53-28C981F6D136}"/>
              </a:ext>
            </a:extLst>
          </p:cNvPr>
          <p:cNvSpPr/>
          <p:nvPr userDrawn="1"/>
        </p:nvSpPr>
        <p:spPr>
          <a:xfrm>
            <a:off x="41910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Content Placeholder 3">
            <a:extLst>
              <a:ext uri="{FF2B5EF4-FFF2-40B4-BE49-F238E27FC236}">
                <a16:creationId xmlns:a16="http://schemas.microsoft.com/office/drawing/2014/main" id="{F9417FD1-7603-092A-724B-2A4FF45C893A}"/>
              </a:ext>
            </a:extLst>
          </p:cNvPr>
          <p:cNvSpPr>
            <a:spLocks noGrp="1"/>
          </p:cNvSpPr>
          <p:nvPr>
            <p:ph sz="half" idx="20" hasCustomPrompt="1"/>
          </p:nvPr>
        </p:nvSpPr>
        <p:spPr>
          <a:xfrm>
            <a:off x="306241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6" name="Picture Placeholder 19">
            <a:extLst>
              <a:ext uri="{FF2B5EF4-FFF2-40B4-BE49-F238E27FC236}">
                <a16:creationId xmlns:a16="http://schemas.microsoft.com/office/drawing/2014/main" id="{3B4DD86D-9F31-E558-834A-F68784EC8B1C}"/>
              </a:ext>
            </a:extLst>
          </p:cNvPr>
          <p:cNvSpPr>
            <a:spLocks noGrp="1"/>
          </p:cNvSpPr>
          <p:nvPr>
            <p:ph type="pic" sz="quarter" idx="21" hasCustomPrompt="1"/>
          </p:nvPr>
        </p:nvSpPr>
        <p:spPr>
          <a:xfrm>
            <a:off x="41910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7" name="Rectangle: Rounded Corners 14">
            <a:extLst>
              <a:ext uri="{FF2B5EF4-FFF2-40B4-BE49-F238E27FC236}">
                <a16:creationId xmlns:a16="http://schemas.microsoft.com/office/drawing/2014/main" id="{06DC2354-1F0E-BBDF-276C-E89428D65BA8}"/>
              </a:ext>
            </a:extLst>
          </p:cNvPr>
          <p:cNvSpPr/>
          <p:nvPr userDrawn="1"/>
        </p:nvSpPr>
        <p:spPr>
          <a:xfrm>
            <a:off x="638556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8" name="Content Placeholder 3">
            <a:extLst>
              <a:ext uri="{FF2B5EF4-FFF2-40B4-BE49-F238E27FC236}">
                <a16:creationId xmlns:a16="http://schemas.microsoft.com/office/drawing/2014/main" id="{6FE0428A-B521-5C48-80FD-EC699EEB4AB1}"/>
              </a:ext>
            </a:extLst>
          </p:cNvPr>
          <p:cNvSpPr>
            <a:spLocks noGrp="1"/>
          </p:cNvSpPr>
          <p:nvPr>
            <p:ph sz="half" idx="22" hasCustomPrompt="1"/>
          </p:nvPr>
        </p:nvSpPr>
        <p:spPr>
          <a:xfrm>
            <a:off x="902887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9" name="Picture Placeholder 19">
            <a:extLst>
              <a:ext uri="{FF2B5EF4-FFF2-40B4-BE49-F238E27FC236}">
                <a16:creationId xmlns:a16="http://schemas.microsoft.com/office/drawing/2014/main" id="{896EC479-0271-8EBF-CAFE-84C5EC068355}"/>
              </a:ext>
            </a:extLst>
          </p:cNvPr>
          <p:cNvSpPr>
            <a:spLocks noGrp="1"/>
          </p:cNvSpPr>
          <p:nvPr>
            <p:ph type="pic" sz="quarter" idx="23" hasCustomPrompt="1"/>
          </p:nvPr>
        </p:nvSpPr>
        <p:spPr>
          <a:xfrm>
            <a:off x="638556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88596527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images">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08E77B2-C610-3A31-5110-91FDF1F6528B}"/>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8" name="Slide Number Placeholder 4">
            <a:extLst>
              <a:ext uri="{FF2B5EF4-FFF2-40B4-BE49-F238E27FC236}">
                <a16:creationId xmlns:a16="http://schemas.microsoft.com/office/drawing/2014/main" id="{C663AE79-6577-F30A-13F2-C0AE4FA1054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0" name="Content Placeholder 3">
            <a:extLst>
              <a:ext uri="{FF2B5EF4-FFF2-40B4-BE49-F238E27FC236}">
                <a16:creationId xmlns:a16="http://schemas.microsoft.com/office/drawing/2014/main" id="{AC9F0527-42A6-B350-36A0-D16816263F6B}"/>
              </a:ext>
            </a:extLst>
          </p:cNvPr>
          <p:cNvSpPr>
            <a:spLocks noGrp="1"/>
          </p:cNvSpPr>
          <p:nvPr>
            <p:ph sz="half" idx="2" hasCustomPrompt="1"/>
          </p:nvPr>
        </p:nvSpPr>
        <p:spPr>
          <a:xfrm>
            <a:off x="425038"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9">
            <a:extLst>
              <a:ext uri="{FF2B5EF4-FFF2-40B4-BE49-F238E27FC236}">
                <a16:creationId xmlns:a16="http://schemas.microsoft.com/office/drawing/2014/main" id="{A6942D81-7F37-FA5F-0C3C-3946830772E0}"/>
              </a:ext>
            </a:extLst>
          </p:cNvPr>
          <p:cNvSpPr>
            <a:spLocks noGrp="1"/>
          </p:cNvSpPr>
          <p:nvPr>
            <p:ph type="pic" sz="quarter" idx="17" hasCustomPrompt="1"/>
          </p:nvPr>
        </p:nvSpPr>
        <p:spPr>
          <a:xfrm>
            <a:off x="425038"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4" name="Content Placeholder 3">
            <a:extLst>
              <a:ext uri="{FF2B5EF4-FFF2-40B4-BE49-F238E27FC236}">
                <a16:creationId xmlns:a16="http://schemas.microsoft.com/office/drawing/2014/main" id="{9D99C2E9-3945-C255-51EB-673657FC25F9}"/>
              </a:ext>
            </a:extLst>
          </p:cNvPr>
          <p:cNvSpPr>
            <a:spLocks noGrp="1"/>
          </p:cNvSpPr>
          <p:nvPr>
            <p:ph sz="half" idx="21" hasCustomPrompt="1"/>
          </p:nvPr>
        </p:nvSpPr>
        <p:spPr>
          <a:xfrm>
            <a:off x="425038"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Picture Placeholder 19">
            <a:extLst>
              <a:ext uri="{FF2B5EF4-FFF2-40B4-BE49-F238E27FC236}">
                <a16:creationId xmlns:a16="http://schemas.microsoft.com/office/drawing/2014/main" id="{CAF12E28-EF60-2E0D-85D2-B9B9948CB350}"/>
              </a:ext>
            </a:extLst>
          </p:cNvPr>
          <p:cNvSpPr>
            <a:spLocks noGrp="1"/>
          </p:cNvSpPr>
          <p:nvPr>
            <p:ph type="pic" sz="quarter" idx="22" hasCustomPrompt="1"/>
          </p:nvPr>
        </p:nvSpPr>
        <p:spPr>
          <a:xfrm>
            <a:off x="425038"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6" name="Content Placeholder 3">
            <a:extLst>
              <a:ext uri="{FF2B5EF4-FFF2-40B4-BE49-F238E27FC236}">
                <a16:creationId xmlns:a16="http://schemas.microsoft.com/office/drawing/2014/main" id="{038E210B-61D4-AE12-F876-40FC4584F778}"/>
              </a:ext>
            </a:extLst>
          </p:cNvPr>
          <p:cNvSpPr>
            <a:spLocks noGrp="1"/>
          </p:cNvSpPr>
          <p:nvPr>
            <p:ph sz="half" idx="23" hasCustomPrompt="1"/>
          </p:nvPr>
        </p:nvSpPr>
        <p:spPr>
          <a:xfrm>
            <a:off x="6381136"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9">
            <a:extLst>
              <a:ext uri="{FF2B5EF4-FFF2-40B4-BE49-F238E27FC236}">
                <a16:creationId xmlns:a16="http://schemas.microsoft.com/office/drawing/2014/main" id="{CF120748-2F30-F2BF-E77A-CE99DF45AA5D}"/>
              </a:ext>
            </a:extLst>
          </p:cNvPr>
          <p:cNvSpPr>
            <a:spLocks noGrp="1"/>
          </p:cNvSpPr>
          <p:nvPr>
            <p:ph type="pic" sz="quarter" idx="24" hasCustomPrompt="1"/>
          </p:nvPr>
        </p:nvSpPr>
        <p:spPr>
          <a:xfrm>
            <a:off x="6381136"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8" name="Content Placeholder 3">
            <a:extLst>
              <a:ext uri="{FF2B5EF4-FFF2-40B4-BE49-F238E27FC236}">
                <a16:creationId xmlns:a16="http://schemas.microsoft.com/office/drawing/2014/main" id="{E843953F-106C-1435-BE0E-989AFF97FC80}"/>
              </a:ext>
            </a:extLst>
          </p:cNvPr>
          <p:cNvSpPr>
            <a:spLocks noGrp="1"/>
          </p:cNvSpPr>
          <p:nvPr>
            <p:ph sz="half" idx="25" hasCustomPrompt="1"/>
          </p:nvPr>
        </p:nvSpPr>
        <p:spPr>
          <a:xfrm>
            <a:off x="6381136"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9" name="Picture Placeholder 19">
            <a:extLst>
              <a:ext uri="{FF2B5EF4-FFF2-40B4-BE49-F238E27FC236}">
                <a16:creationId xmlns:a16="http://schemas.microsoft.com/office/drawing/2014/main" id="{54C99E8E-8200-9FFB-1497-61AB330C06E6}"/>
              </a:ext>
            </a:extLst>
          </p:cNvPr>
          <p:cNvSpPr>
            <a:spLocks noGrp="1"/>
          </p:cNvSpPr>
          <p:nvPr>
            <p:ph type="pic" sz="quarter" idx="26" hasCustomPrompt="1"/>
          </p:nvPr>
        </p:nvSpPr>
        <p:spPr>
          <a:xfrm>
            <a:off x="6381136"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77748351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row">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25148" y="137160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9E9A3ED9-F60A-9365-FF36-8388F8154325}"/>
              </a:ext>
            </a:extLst>
          </p:cNvPr>
          <p:cNvSpPr/>
          <p:nvPr userDrawn="1"/>
        </p:nvSpPr>
        <p:spPr>
          <a:xfrm>
            <a:off x="425148" y="263398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9">
            <a:extLst>
              <a:ext uri="{FF2B5EF4-FFF2-40B4-BE49-F238E27FC236}">
                <a16:creationId xmlns:a16="http://schemas.microsoft.com/office/drawing/2014/main" id="{31B6BB6B-7499-34A7-4AF7-AF464F8CD184}"/>
              </a:ext>
            </a:extLst>
          </p:cNvPr>
          <p:cNvSpPr/>
          <p:nvPr userDrawn="1"/>
        </p:nvSpPr>
        <p:spPr>
          <a:xfrm>
            <a:off x="425148" y="389636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20">
            <a:extLst>
              <a:ext uri="{FF2B5EF4-FFF2-40B4-BE49-F238E27FC236}">
                <a16:creationId xmlns:a16="http://schemas.microsoft.com/office/drawing/2014/main" id="{4F960DB5-B53A-2F34-0B13-41BF56B70BC9}"/>
              </a:ext>
            </a:extLst>
          </p:cNvPr>
          <p:cNvSpPr/>
          <p:nvPr userDrawn="1"/>
        </p:nvSpPr>
        <p:spPr>
          <a:xfrm>
            <a:off x="425148" y="515874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39313" y="155799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481395" y="150240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639313" y="282037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481395" y="276478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9313" y="408275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3481395" y="402716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639313" y="534513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3481395" y="528954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0563036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ive gray pillars">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7532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7532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Rectangle: Rounded Corners 14">
            <a:extLst>
              <a:ext uri="{FF2B5EF4-FFF2-40B4-BE49-F238E27FC236}">
                <a16:creationId xmlns:a16="http://schemas.microsoft.com/office/drawing/2014/main" id="{8CC344CF-9F34-4255-C1D1-485AA925D274}"/>
              </a:ext>
            </a:extLst>
          </p:cNvPr>
          <p:cNvSpPr/>
          <p:nvPr userDrawn="1"/>
        </p:nvSpPr>
        <p:spPr>
          <a:xfrm>
            <a:off x="9820161"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0" name="Text Placeholder 2">
            <a:extLst>
              <a:ext uri="{FF2B5EF4-FFF2-40B4-BE49-F238E27FC236}">
                <a16:creationId xmlns:a16="http://schemas.microsoft.com/office/drawing/2014/main" id="{046C11E2-5EA5-6D87-9B16-19C349843022}"/>
              </a:ext>
            </a:extLst>
          </p:cNvPr>
          <p:cNvSpPr>
            <a:spLocks noGrp="1"/>
          </p:cNvSpPr>
          <p:nvPr>
            <p:ph type="body" idx="13" hasCustomPrompt="1"/>
          </p:nvPr>
        </p:nvSpPr>
        <p:spPr>
          <a:xfrm>
            <a:off x="9976384"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Content Placeholder 3">
            <a:extLst>
              <a:ext uri="{FF2B5EF4-FFF2-40B4-BE49-F238E27FC236}">
                <a16:creationId xmlns:a16="http://schemas.microsoft.com/office/drawing/2014/main" id="{D1FC3F53-1623-1501-A88C-393F90744E7A}"/>
              </a:ext>
            </a:extLst>
          </p:cNvPr>
          <p:cNvSpPr>
            <a:spLocks noGrp="1"/>
          </p:cNvSpPr>
          <p:nvPr>
            <p:ph sz="half" idx="14" hasCustomPrompt="1"/>
          </p:nvPr>
        </p:nvSpPr>
        <p:spPr>
          <a:xfrm>
            <a:off x="9976384"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2" name="Rectangle: Rounded Corners 14">
            <a:extLst>
              <a:ext uri="{FF2B5EF4-FFF2-40B4-BE49-F238E27FC236}">
                <a16:creationId xmlns:a16="http://schemas.microsoft.com/office/drawing/2014/main" id="{642EFA99-0CC2-5C0D-F347-C7AF408144AB}"/>
              </a:ext>
            </a:extLst>
          </p:cNvPr>
          <p:cNvSpPr/>
          <p:nvPr userDrawn="1"/>
        </p:nvSpPr>
        <p:spPr>
          <a:xfrm>
            <a:off x="276936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3" name="Text Placeholder 2">
            <a:extLst>
              <a:ext uri="{FF2B5EF4-FFF2-40B4-BE49-F238E27FC236}">
                <a16:creationId xmlns:a16="http://schemas.microsoft.com/office/drawing/2014/main" id="{30F172A8-C3C2-BD4A-7CE4-964169DED1BA}"/>
              </a:ext>
            </a:extLst>
          </p:cNvPr>
          <p:cNvSpPr>
            <a:spLocks noGrp="1"/>
          </p:cNvSpPr>
          <p:nvPr>
            <p:ph type="body" idx="15" hasCustomPrompt="1"/>
          </p:nvPr>
        </p:nvSpPr>
        <p:spPr>
          <a:xfrm>
            <a:off x="292558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Content Placeholder 3">
            <a:extLst>
              <a:ext uri="{FF2B5EF4-FFF2-40B4-BE49-F238E27FC236}">
                <a16:creationId xmlns:a16="http://schemas.microsoft.com/office/drawing/2014/main" id="{8606C336-516C-32FA-0769-C71D2F0E48D7}"/>
              </a:ext>
            </a:extLst>
          </p:cNvPr>
          <p:cNvSpPr>
            <a:spLocks noGrp="1"/>
          </p:cNvSpPr>
          <p:nvPr>
            <p:ph sz="half" idx="16" hasCustomPrompt="1"/>
          </p:nvPr>
        </p:nvSpPr>
        <p:spPr>
          <a:xfrm>
            <a:off x="292558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5" name="Rectangle: Rounded Corners 14">
            <a:extLst>
              <a:ext uri="{FF2B5EF4-FFF2-40B4-BE49-F238E27FC236}">
                <a16:creationId xmlns:a16="http://schemas.microsoft.com/office/drawing/2014/main" id="{6B8B3E43-F8BC-23C0-CF83-012744622F99}"/>
              </a:ext>
            </a:extLst>
          </p:cNvPr>
          <p:cNvSpPr/>
          <p:nvPr userDrawn="1"/>
        </p:nvSpPr>
        <p:spPr>
          <a:xfrm>
            <a:off x="746989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6" name="Text Placeholder 2">
            <a:extLst>
              <a:ext uri="{FF2B5EF4-FFF2-40B4-BE49-F238E27FC236}">
                <a16:creationId xmlns:a16="http://schemas.microsoft.com/office/drawing/2014/main" id="{C576C61F-EF66-C44E-3E7A-C6DD64EA6AEF}"/>
              </a:ext>
            </a:extLst>
          </p:cNvPr>
          <p:cNvSpPr>
            <a:spLocks noGrp="1"/>
          </p:cNvSpPr>
          <p:nvPr>
            <p:ph type="body" idx="17" hasCustomPrompt="1"/>
          </p:nvPr>
        </p:nvSpPr>
        <p:spPr>
          <a:xfrm>
            <a:off x="762611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7" name="Content Placeholder 3">
            <a:extLst>
              <a:ext uri="{FF2B5EF4-FFF2-40B4-BE49-F238E27FC236}">
                <a16:creationId xmlns:a16="http://schemas.microsoft.com/office/drawing/2014/main" id="{EE6A360E-3E2D-63BA-610C-462D2E45A3BE}"/>
              </a:ext>
            </a:extLst>
          </p:cNvPr>
          <p:cNvSpPr>
            <a:spLocks noGrp="1"/>
          </p:cNvSpPr>
          <p:nvPr>
            <p:ph sz="half" idx="18" hasCustomPrompt="1"/>
          </p:nvPr>
        </p:nvSpPr>
        <p:spPr>
          <a:xfrm>
            <a:off x="762611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8" name="Rectangle: Rounded Corners 14">
            <a:extLst>
              <a:ext uri="{FF2B5EF4-FFF2-40B4-BE49-F238E27FC236}">
                <a16:creationId xmlns:a16="http://schemas.microsoft.com/office/drawing/2014/main" id="{B735E1DD-0BEA-CCF6-0B52-A1883FAA94EE}"/>
              </a:ext>
            </a:extLst>
          </p:cNvPr>
          <p:cNvSpPr/>
          <p:nvPr userDrawn="1"/>
        </p:nvSpPr>
        <p:spPr>
          <a:xfrm>
            <a:off x="511963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9" name="Text Placeholder 2">
            <a:extLst>
              <a:ext uri="{FF2B5EF4-FFF2-40B4-BE49-F238E27FC236}">
                <a16:creationId xmlns:a16="http://schemas.microsoft.com/office/drawing/2014/main" id="{DB5206F8-8307-A73A-CE56-CA2FD0EA39D4}"/>
              </a:ext>
            </a:extLst>
          </p:cNvPr>
          <p:cNvSpPr>
            <a:spLocks noGrp="1"/>
          </p:cNvSpPr>
          <p:nvPr>
            <p:ph type="body" idx="19" hasCustomPrompt="1"/>
          </p:nvPr>
        </p:nvSpPr>
        <p:spPr>
          <a:xfrm>
            <a:off x="527585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50" name="Content Placeholder 3">
            <a:extLst>
              <a:ext uri="{FF2B5EF4-FFF2-40B4-BE49-F238E27FC236}">
                <a16:creationId xmlns:a16="http://schemas.microsoft.com/office/drawing/2014/main" id="{DC6D66F0-02D3-2ADC-1C08-571FA4466C3F}"/>
              </a:ext>
            </a:extLst>
          </p:cNvPr>
          <p:cNvSpPr>
            <a:spLocks noGrp="1"/>
          </p:cNvSpPr>
          <p:nvPr>
            <p:ph sz="half" idx="20" hasCustomPrompt="1"/>
          </p:nvPr>
        </p:nvSpPr>
        <p:spPr>
          <a:xfrm>
            <a:off x="527585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3917533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ive pillar w cicle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66891"/>
            <a:ext cx="11430000" cy="638175"/>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7" name="Text Placeholder 2">
            <a:extLst>
              <a:ext uri="{FF2B5EF4-FFF2-40B4-BE49-F238E27FC236}">
                <a16:creationId xmlns:a16="http://schemas.microsoft.com/office/drawing/2014/main" id="{CACD32A4-E944-7B1B-9A9F-60049DD3C33F}"/>
              </a:ext>
            </a:extLst>
          </p:cNvPr>
          <p:cNvSpPr>
            <a:spLocks noGrp="1"/>
          </p:cNvSpPr>
          <p:nvPr>
            <p:ph type="body" idx="1" hasCustomPrompt="1"/>
          </p:nvPr>
        </p:nvSpPr>
        <p:spPr>
          <a:xfrm>
            <a:off x="419100"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Text Placeholder 12">
            <a:extLst>
              <a:ext uri="{FF2B5EF4-FFF2-40B4-BE49-F238E27FC236}">
                <a16:creationId xmlns:a16="http://schemas.microsoft.com/office/drawing/2014/main" id="{335F755D-B83A-31BD-34B9-2E05836CD371}"/>
              </a:ext>
            </a:extLst>
          </p:cNvPr>
          <p:cNvSpPr>
            <a:spLocks noGrp="1"/>
          </p:cNvSpPr>
          <p:nvPr>
            <p:ph type="body" sz="quarter" idx="14"/>
          </p:nvPr>
        </p:nvSpPr>
        <p:spPr>
          <a:xfrm>
            <a:off x="419100"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2">
            <a:extLst>
              <a:ext uri="{FF2B5EF4-FFF2-40B4-BE49-F238E27FC236}">
                <a16:creationId xmlns:a16="http://schemas.microsoft.com/office/drawing/2014/main" id="{2A77CCC5-B9BE-4642-8458-7FDC46CB3BDC}"/>
              </a:ext>
            </a:extLst>
          </p:cNvPr>
          <p:cNvSpPr>
            <a:spLocks noGrp="1"/>
          </p:cNvSpPr>
          <p:nvPr>
            <p:ph type="body" idx="15" hasCustomPrompt="1"/>
          </p:nvPr>
        </p:nvSpPr>
        <p:spPr>
          <a:xfrm>
            <a:off x="2770926"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Text Placeholder 12">
            <a:extLst>
              <a:ext uri="{FF2B5EF4-FFF2-40B4-BE49-F238E27FC236}">
                <a16:creationId xmlns:a16="http://schemas.microsoft.com/office/drawing/2014/main" id="{27D8439D-6992-936B-CF67-4A07F79A61B5}"/>
              </a:ext>
            </a:extLst>
          </p:cNvPr>
          <p:cNvSpPr>
            <a:spLocks noGrp="1"/>
          </p:cNvSpPr>
          <p:nvPr>
            <p:ph type="body" sz="quarter" idx="16"/>
          </p:nvPr>
        </p:nvSpPr>
        <p:spPr>
          <a:xfrm>
            <a:off x="2770926"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5" name="Text Placeholder 2">
            <a:extLst>
              <a:ext uri="{FF2B5EF4-FFF2-40B4-BE49-F238E27FC236}">
                <a16:creationId xmlns:a16="http://schemas.microsoft.com/office/drawing/2014/main" id="{5A5DCCC6-32E6-6E64-8450-82236AB1AD08}"/>
              </a:ext>
            </a:extLst>
          </p:cNvPr>
          <p:cNvSpPr>
            <a:spLocks noGrp="1"/>
          </p:cNvSpPr>
          <p:nvPr>
            <p:ph type="body" idx="17" hasCustomPrompt="1"/>
          </p:nvPr>
        </p:nvSpPr>
        <p:spPr>
          <a:xfrm>
            <a:off x="5122752"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6" name="Text Placeholder 12">
            <a:extLst>
              <a:ext uri="{FF2B5EF4-FFF2-40B4-BE49-F238E27FC236}">
                <a16:creationId xmlns:a16="http://schemas.microsoft.com/office/drawing/2014/main" id="{9EEFBC73-7976-8792-E96A-A06F540A4B4F}"/>
              </a:ext>
            </a:extLst>
          </p:cNvPr>
          <p:cNvSpPr>
            <a:spLocks noGrp="1"/>
          </p:cNvSpPr>
          <p:nvPr>
            <p:ph type="body" sz="quarter" idx="18"/>
          </p:nvPr>
        </p:nvSpPr>
        <p:spPr>
          <a:xfrm>
            <a:off x="5122751"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Text Placeholder 2">
            <a:extLst>
              <a:ext uri="{FF2B5EF4-FFF2-40B4-BE49-F238E27FC236}">
                <a16:creationId xmlns:a16="http://schemas.microsoft.com/office/drawing/2014/main" id="{680DB3EB-294A-2D58-7F58-0C644A208E03}"/>
              </a:ext>
            </a:extLst>
          </p:cNvPr>
          <p:cNvSpPr>
            <a:spLocks noGrp="1"/>
          </p:cNvSpPr>
          <p:nvPr>
            <p:ph type="body" idx="19" hasCustomPrompt="1"/>
          </p:nvPr>
        </p:nvSpPr>
        <p:spPr>
          <a:xfrm>
            <a:off x="7474577"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Text Placeholder 12">
            <a:extLst>
              <a:ext uri="{FF2B5EF4-FFF2-40B4-BE49-F238E27FC236}">
                <a16:creationId xmlns:a16="http://schemas.microsoft.com/office/drawing/2014/main" id="{DF88B32C-7F64-46CF-466C-C6DAC4DB66E8}"/>
              </a:ext>
            </a:extLst>
          </p:cNvPr>
          <p:cNvSpPr>
            <a:spLocks noGrp="1"/>
          </p:cNvSpPr>
          <p:nvPr>
            <p:ph type="body" sz="quarter" idx="20"/>
          </p:nvPr>
        </p:nvSpPr>
        <p:spPr>
          <a:xfrm>
            <a:off x="7474576"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9" name="Text Placeholder 2">
            <a:extLst>
              <a:ext uri="{FF2B5EF4-FFF2-40B4-BE49-F238E27FC236}">
                <a16:creationId xmlns:a16="http://schemas.microsoft.com/office/drawing/2014/main" id="{0BCBDB97-C9B0-B479-CB1D-9DEA1006D156}"/>
              </a:ext>
            </a:extLst>
          </p:cNvPr>
          <p:cNvSpPr>
            <a:spLocks noGrp="1"/>
          </p:cNvSpPr>
          <p:nvPr>
            <p:ph type="body" idx="21" hasCustomPrompt="1"/>
          </p:nvPr>
        </p:nvSpPr>
        <p:spPr>
          <a:xfrm>
            <a:off x="9826402"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0" name="Text Placeholder 12">
            <a:extLst>
              <a:ext uri="{FF2B5EF4-FFF2-40B4-BE49-F238E27FC236}">
                <a16:creationId xmlns:a16="http://schemas.microsoft.com/office/drawing/2014/main" id="{C1E169BA-7F72-B21E-15E6-C774673E73F5}"/>
              </a:ext>
            </a:extLst>
          </p:cNvPr>
          <p:cNvSpPr>
            <a:spLocks noGrp="1"/>
          </p:cNvSpPr>
          <p:nvPr>
            <p:ph type="body" sz="quarter" idx="22"/>
          </p:nvPr>
        </p:nvSpPr>
        <p:spPr>
          <a:xfrm>
            <a:off x="9826402"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cxnSp>
        <p:nvCxnSpPr>
          <p:cNvPr id="46" name="Straight Connector 45">
            <a:extLst>
              <a:ext uri="{FF2B5EF4-FFF2-40B4-BE49-F238E27FC236}">
                <a16:creationId xmlns:a16="http://schemas.microsoft.com/office/drawing/2014/main" id="{392505C8-3896-8478-1235-5A420A519E93}"/>
              </a:ext>
            </a:extLst>
          </p:cNvPr>
          <p:cNvCxnSpPr>
            <a:cxnSpLocks/>
          </p:cNvCxnSpPr>
          <p:nvPr userDrawn="1"/>
        </p:nvCxnSpPr>
        <p:spPr>
          <a:xfrm>
            <a:off x="381000" y="3541503"/>
            <a:ext cx="11430000" cy="0"/>
          </a:xfrm>
          <a:prstGeom prst="line">
            <a:avLst/>
          </a:prstGeom>
          <a:ln w="1905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91210B6-BA45-E02E-5EDA-A5720EB468A7}"/>
              </a:ext>
            </a:extLst>
          </p:cNvPr>
          <p:cNvSpPr/>
          <p:nvPr userDrawn="1"/>
        </p:nvSpPr>
        <p:spPr>
          <a:xfrm>
            <a:off x="680641"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8" name="Picture Placeholder 12">
            <a:extLst>
              <a:ext uri="{FF2B5EF4-FFF2-40B4-BE49-F238E27FC236}">
                <a16:creationId xmlns:a16="http://schemas.microsoft.com/office/drawing/2014/main" id="{0C272F88-F183-6492-2FC6-B544D29E2BA8}"/>
              </a:ext>
            </a:extLst>
          </p:cNvPr>
          <p:cNvSpPr>
            <a:spLocks noGrp="1"/>
          </p:cNvSpPr>
          <p:nvPr>
            <p:ph type="pic" sz="quarter" idx="33" hasCustomPrompt="1"/>
          </p:nvPr>
        </p:nvSpPr>
        <p:spPr>
          <a:xfrm>
            <a:off x="690166"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19" name="Oval 18">
            <a:extLst>
              <a:ext uri="{FF2B5EF4-FFF2-40B4-BE49-F238E27FC236}">
                <a16:creationId xmlns:a16="http://schemas.microsoft.com/office/drawing/2014/main" id="{342E6A1B-8278-4A63-B26C-C0E96D478D13}"/>
              </a:ext>
            </a:extLst>
          </p:cNvPr>
          <p:cNvSpPr/>
          <p:nvPr userDrawn="1"/>
        </p:nvSpPr>
        <p:spPr>
          <a:xfrm>
            <a:off x="3032467"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0" name="Picture Placeholder 12">
            <a:extLst>
              <a:ext uri="{FF2B5EF4-FFF2-40B4-BE49-F238E27FC236}">
                <a16:creationId xmlns:a16="http://schemas.microsoft.com/office/drawing/2014/main" id="{CB363CF5-B1B6-F5BA-1AB9-EBCAEBC5DA3B}"/>
              </a:ext>
            </a:extLst>
          </p:cNvPr>
          <p:cNvSpPr>
            <a:spLocks noGrp="1"/>
          </p:cNvSpPr>
          <p:nvPr>
            <p:ph type="pic" sz="quarter" idx="34" hasCustomPrompt="1"/>
          </p:nvPr>
        </p:nvSpPr>
        <p:spPr>
          <a:xfrm>
            <a:off x="3041992"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1" name="Oval 20">
            <a:extLst>
              <a:ext uri="{FF2B5EF4-FFF2-40B4-BE49-F238E27FC236}">
                <a16:creationId xmlns:a16="http://schemas.microsoft.com/office/drawing/2014/main" id="{2592E17C-3558-F608-BBB0-FE3B918F382B}"/>
              </a:ext>
            </a:extLst>
          </p:cNvPr>
          <p:cNvSpPr/>
          <p:nvPr userDrawn="1"/>
        </p:nvSpPr>
        <p:spPr>
          <a:xfrm>
            <a:off x="538429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1" name="Picture Placeholder 12">
            <a:extLst>
              <a:ext uri="{FF2B5EF4-FFF2-40B4-BE49-F238E27FC236}">
                <a16:creationId xmlns:a16="http://schemas.microsoft.com/office/drawing/2014/main" id="{7BB94B14-FF37-028A-EF00-3618695FEA70}"/>
              </a:ext>
            </a:extLst>
          </p:cNvPr>
          <p:cNvSpPr>
            <a:spLocks noGrp="1"/>
          </p:cNvSpPr>
          <p:nvPr>
            <p:ph type="pic" sz="quarter" idx="35" hasCustomPrompt="1"/>
          </p:nvPr>
        </p:nvSpPr>
        <p:spPr>
          <a:xfrm>
            <a:off x="539381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2" name="Oval 31">
            <a:extLst>
              <a:ext uri="{FF2B5EF4-FFF2-40B4-BE49-F238E27FC236}">
                <a16:creationId xmlns:a16="http://schemas.microsoft.com/office/drawing/2014/main" id="{22775533-567B-2EC2-C299-79C30121011C}"/>
              </a:ext>
            </a:extLst>
          </p:cNvPr>
          <p:cNvSpPr/>
          <p:nvPr userDrawn="1"/>
        </p:nvSpPr>
        <p:spPr>
          <a:xfrm>
            <a:off x="7736118"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D20E0605-C5AA-DDDB-7091-C45149DB3C18}"/>
              </a:ext>
            </a:extLst>
          </p:cNvPr>
          <p:cNvSpPr>
            <a:spLocks noGrp="1"/>
          </p:cNvSpPr>
          <p:nvPr>
            <p:ph type="pic" sz="quarter" idx="36" hasCustomPrompt="1"/>
          </p:nvPr>
        </p:nvSpPr>
        <p:spPr>
          <a:xfrm>
            <a:off x="7745643"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4" name="Oval 33">
            <a:extLst>
              <a:ext uri="{FF2B5EF4-FFF2-40B4-BE49-F238E27FC236}">
                <a16:creationId xmlns:a16="http://schemas.microsoft.com/office/drawing/2014/main" id="{E2706883-016F-51F4-5F05-871887CCE838}"/>
              </a:ext>
            </a:extLst>
          </p:cNvPr>
          <p:cNvSpPr/>
          <p:nvPr userDrawn="1"/>
        </p:nvSpPr>
        <p:spPr>
          <a:xfrm>
            <a:off x="1008794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5" name="Picture Placeholder 12">
            <a:extLst>
              <a:ext uri="{FF2B5EF4-FFF2-40B4-BE49-F238E27FC236}">
                <a16:creationId xmlns:a16="http://schemas.microsoft.com/office/drawing/2014/main" id="{2C859758-47DC-216A-0239-1927A94ED4B8}"/>
              </a:ext>
            </a:extLst>
          </p:cNvPr>
          <p:cNvSpPr>
            <a:spLocks noGrp="1"/>
          </p:cNvSpPr>
          <p:nvPr>
            <p:ph type="pic" sz="quarter" idx="37" hasCustomPrompt="1"/>
          </p:nvPr>
        </p:nvSpPr>
        <p:spPr>
          <a:xfrm>
            <a:off x="10097468" y="1711735"/>
            <a:ext cx="1480566" cy="1480566"/>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298677444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ase study_1">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6BE62AD-E471-E928-6CF2-3A02CF2799D1}"/>
              </a:ext>
            </a:extLst>
          </p:cNvPr>
          <p:cNvSpPr>
            <a:spLocks noGrp="1"/>
          </p:cNvSpPr>
          <p:nvPr>
            <p:ph type="title" hasCustomPrompt="1"/>
          </p:nvPr>
        </p:nvSpPr>
        <p:spPr>
          <a:xfrm>
            <a:off x="5355262" y="1377538"/>
            <a:ext cx="6493838" cy="646331"/>
          </a:xfrm>
        </p:spPr>
        <p:txBody>
          <a:bodyPr wrap="square" anchor="b">
            <a:spAutoFit/>
          </a:bodyPr>
          <a:lstStyle>
            <a:lvl1pPr>
              <a:defRPr/>
            </a:lvl1pPr>
          </a:lstStyle>
          <a:p>
            <a:r>
              <a:rPr lang="en-US"/>
              <a:t>Case study</a:t>
            </a:r>
          </a:p>
        </p:txBody>
      </p:sp>
      <p:sp>
        <p:nvSpPr>
          <p:cNvPr id="8" name="Picture Placeholder 6">
            <a:extLst>
              <a:ext uri="{FF2B5EF4-FFF2-40B4-BE49-F238E27FC236}">
                <a16:creationId xmlns:a16="http://schemas.microsoft.com/office/drawing/2014/main" id="{0EA40E48-6F93-59EA-5645-BEC493FD34AD}"/>
              </a:ext>
            </a:extLst>
          </p:cNvPr>
          <p:cNvSpPr>
            <a:spLocks noGrp="1"/>
          </p:cNvSpPr>
          <p:nvPr>
            <p:ph type="pic" sz="quarter" idx="13" hasCustomPrompt="1"/>
          </p:nvPr>
        </p:nvSpPr>
        <p:spPr>
          <a:xfrm>
            <a:off x="419100" y="342900"/>
            <a:ext cx="4572543"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9" name="Text Placeholder 12">
            <a:extLst>
              <a:ext uri="{FF2B5EF4-FFF2-40B4-BE49-F238E27FC236}">
                <a16:creationId xmlns:a16="http://schemas.microsoft.com/office/drawing/2014/main" id="{74C4FAF1-4785-2CDF-37E2-6719DC5C654A}"/>
              </a:ext>
            </a:extLst>
          </p:cNvPr>
          <p:cNvSpPr>
            <a:spLocks noGrp="1"/>
          </p:cNvSpPr>
          <p:nvPr>
            <p:ph type="body" sz="quarter" idx="12"/>
          </p:nvPr>
        </p:nvSpPr>
        <p:spPr>
          <a:xfrm>
            <a:off x="5355262" y="2557429"/>
            <a:ext cx="6204133" cy="1088245"/>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0" name="Text Placeholder 12">
            <a:extLst>
              <a:ext uri="{FF2B5EF4-FFF2-40B4-BE49-F238E27FC236}">
                <a16:creationId xmlns:a16="http://schemas.microsoft.com/office/drawing/2014/main" id="{6BDB1EE1-408D-6DC3-8FEB-A9F392B69CB8}"/>
              </a:ext>
            </a:extLst>
          </p:cNvPr>
          <p:cNvSpPr>
            <a:spLocks noGrp="1"/>
          </p:cNvSpPr>
          <p:nvPr>
            <p:ph type="body" sz="quarter" idx="22"/>
          </p:nvPr>
        </p:nvSpPr>
        <p:spPr>
          <a:xfrm>
            <a:off x="5355261" y="2130329"/>
            <a:ext cx="6204133"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1" name="Text Placeholder 12">
            <a:extLst>
              <a:ext uri="{FF2B5EF4-FFF2-40B4-BE49-F238E27FC236}">
                <a16:creationId xmlns:a16="http://schemas.microsoft.com/office/drawing/2014/main" id="{5E9DB220-52B5-CBEE-50CC-C71A5F1B79EC}"/>
              </a:ext>
            </a:extLst>
          </p:cNvPr>
          <p:cNvSpPr>
            <a:spLocks noGrp="1"/>
          </p:cNvSpPr>
          <p:nvPr>
            <p:ph type="body" sz="quarter" idx="23"/>
          </p:nvPr>
        </p:nvSpPr>
        <p:spPr>
          <a:xfrm>
            <a:off x="5355262"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12" name="Text Placeholder 12">
            <a:extLst>
              <a:ext uri="{FF2B5EF4-FFF2-40B4-BE49-F238E27FC236}">
                <a16:creationId xmlns:a16="http://schemas.microsoft.com/office/drawing/2014/main" id="{FC6430C3-D1A9-9784-013F-D9BC72C3957D}"/>
              </a:ext>
            </a:extLst>
          </p:cNvPr>
          <p:cNvSpPr>
            <a:spLocks noGrp="1"/>
          </p:cNvSpPr>
          <p:nvPr>
            <p:ph type="body" sz="quarter" idx="24"/>
          </p:nvPr>
        </p:nvSpPr>
        <p:spPr>
          <a:xfrm>
            <a:off x="5355261"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12">
            <a:extLst>
              <a:ext uri="{FF2B5EF4-FFF2-40B4-BE49-F238E27FC236}">
                <a16:creationId xmlns:a16="http://schemas.microsoft.com/office/drawing/2014/main" id="{558B9D09-720A-224C-6915-79BC8B734252}"/>
              </a:ext>
            </a:extLst>
          </p:cNvPr>
          <p:cNvSpPr>
            <a:spLocks noGrp="1"/>
          </p:cNvSpPr>
          <p:nvPr>
            <p:ph type="body" sz="quarter" idx="25"/>
          </p:nvPr>
        </p:nvSpPr>
        <p:spPr>
          <a:xfrm>
            <a:off x="8860811"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4" name="Text Placeholder 12">
            <a:extLst>
              <a:ext uri="{FF2B5EF4-FFF2-40B4-BE49-F238E27FC236}">
                <a16:creationId xmlns:a16="http://schemas.microsoft.com/office/drawing/2014/main" id="{F42C1BC7-78AB-760C-542B-7BF4512D41DB}"/>
              </a:ext>
            </a:extLst>
          </p:cNvPr>
          <p:cNvSpPr>
            <a:spLocks noGrp="1"/>
          </p:cNvSpPr>
          <p:nvPr>
            <p:ph type="body" sz="quarter" idx="26"/>
          </p:nvPr>
        </p:nvSpPr>
        <p:spPr>
          <a:xfrm>
            <a:off x="8860810"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7" name="Picture Placeholder 5">
            <a:extLst>
              <a:ext uri="{FF2B5EF4-FFF2-40B4-BE49-F238E27FC236}">
                <a16:creationId xmlns:a16="http://schemas.microsoft.com/office/drawing/2014/main" id="{1BFBC96A-B9B8-6024-A7CC-8C3544AF89B5}"/>
              </a:ext>
            </a:extLst>
          </p:cNvPr>
          <p:cNvSpPr>
            <a:spLocks noGrp="1"/>
          </p:cNvSpPr>
          <p:nvPr>
            <p:ph type="pic" sz="quarter" idx="29" hasCustomPrompt="1"/>
          </p:nvPr>
        </p:nvSpPr>
        <p:spPr>
          <a:xfrm>
            <a:off x="5355262" y="342900"/>
            <a:ext cx="2431886" cy="895965"/>
          </a:xfrm>
        </p:spPr>
        <p:txBody>
          <a:bodyPr/>
          <a:lstStyle>
            <a:lvl1pPr marL="0" indent="0">
              <a:buNone/>
              <a:defRPr/>
            </a:lvl1pPr>
          </a:lstStyle>
          <a:p>
            <a:r>
              <a:rPr lang="en-US" dirty="0"/>
              <a:t>Click icon to add company logo</a:t>
            </a:r>
          </a:p>
        </p:txBody>
      </p:sp>
      <p:sp>
        <p:nvSpPr>
          <p:cNvPr id="18" name="Slide Number Placeholder 5">
            <a:extLst>
              <a:ext uri="{FF2B5EF4-FFF2-40B4-BE49-F238E27FC236}">
                <a16:creationId xmlns:a16="http://schemas.microsoft.com/office/drawing/2014/main" id="{852595F3-6B29-A4C1-F562-043ADD29AA9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73459418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ase study_2">
    <p:bg>
      <p:bgPr>
        <a:solidFill>
          <a:schemeClr val="bg1"/>
        </a:solidFill>
        <a:effectLst/>
      </p:bgPr>
    </p:bg>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419101" y="1953888"/>
            <a:ext cx="6850379" cy="1265561"/>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419101" y="1526788"/>
            <a:ext cx="6850379"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419101"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419101"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3994189"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3994189"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 name="Title 1">
            <a:extLst>
              <a:ext uri="{FF2B5EF4-FFF2-40B4-BE49-F238E27FC236}">
                <a16:creationId xmlns:a16="http://schemas.microsoft.com/office/drawing/2014/main" id="{A57D666F-6FBF-ABB3-CF15-16F3AF8F00C9}"/>
              </a:ext>
            </a:extLst>
          </p:cNvPr>
          <p:cNvSpPr>
            <a:spLocks noGrp="1"/>
          </p:cNvSpPr>
          <p:nvPr>
            <p:ph type="title"/>
          </p:nvPr>
        </p:nvSpPr>
        <p:spPr>
          <a:xfrm>
            <a:off x="420624" y="365760"/>
            <a:ext cx="11428476" cy="64008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5CE4858-7E78-2E6B-F756-D6089D087E14}"/>
              </a:ext>
            </a:extLst>
          </p:cNvPr>
          <p:cNvSpPr>
            <a:spLocks noGrp="1"/>
          </p:cNvSpPr>
          <p:nvPr>
            <p:ph type="body" sz="quarter" idx="10" hasCustomPrompt="1"/>
          </p:nvPr>
        </p:nvSpPr>
        <p:spPr>
          <a:xfrm>
            <a:off x="420624" y="1097280"/>
            <a:ext cx="11428476"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6" name="Slide Number Placeholder 5">
            <a:extLst>
              <a:ext uri="{FF2B5EF4-FFF2-40B4-BE49-F238E27FC236}">
                <a16:creationId xmlns:a16="http://schemas.microsoft.com/office/drawing/2014/main" id="{DF4F1EED-92E4-7A2D-9D4A-30BB22594C25}"/>
              </a:ext>
            </a:extLst>
          </p:cNvPr>
          <p:cNvSpPr>
            <a:spLocks noGrp="1"/>
          </p:cNvSpPr>
          <p:nvPr>
            <p:ph type="sldNum" sz="quarter" idx="31"/>
          </p:nvPr>
        </p:nvSpPr>
        <p:spPr/>
        <p:txBody>
          <a:bodyPr/>
          <a:lstStyle/>
          <a:p>
            <a:fld id="{DC503246-BBCE-4F0A-BCDC-08FC4C52637D}" type="slidenum">
              <a:rPr lang="en-US" smtClean="0"/>
              <a:pPr/>
              <a:t>‹#›</a:t>
            </a:fld>
            <a:endParaRPr lang="en-US"/>
          </a:p>
        </p:txBody>
      </p:sp>
      <p:sp>
        <p:nvSpPr>
          <p:cNvPr id="7" name="Picture Placeholder 26">
            <a:extLst>
              <a:ext uri="{FF2B5EF4-FFF2-40B4-BE49-F238E27FC236}">
                <a16:creationId xmlns:a16="http://schemas.microsoft.com/office/drawing/2014/main" id="{35D4D107-5C7D-BB1E-A960-CD9CC631CE0C}"/>
              </a:ext>
            </a:extLst>
          </p:cNvPr>
          <p:cNvSpPr>
            <a:spLocks noGrp="1"/>
          </p:cNvSpPr>
          <p:nvPr>
            <p:ph type="pic" sz="quarter" idx="28" hasCustomPrompt="1"/>
          </p:nvPr>
        </p:nvSpPr>
        <p:spPr>
          <a:xfrm>
            <a:off x="9126344" y="5559425"/>
            <a:ext cx="1828800" cy="650875"/>
          </a:xfrm>
        </p:spPr>
        <p:txBody>
          <a:bodyPr/>
          <a:lstStyle>
            <a:lvl1pPr marL="0" indent="0">
              <a:buNone/>
              <a:defRPr sz="1600"/>
            </a:lvl1pPr>
          </a:lstStyle>
          <a:p>
            <a:pPr marL="0" marR="0" lvl="0" indent="0" algn="l" defTabSz="914400" rtl="0" eaLnBrk="1" fontAlgn="auto" latinLnBrk="0" hangingPunct="1">
              <a:lnSpc>
                <a:spcPct val="90000"/>
              </a:lnSpc>
              <a:spcBef>
                <a:spcPts val="0"/>
              </a:spcBef>
              <a:spcAft>
                <a:spcPts val="1200"/>
              </a:spcAft>
              <a:buClr>
                <a:schemeClr val="tx1"/>
              </a:buClr>
              <a:buSzPct val="90000"/>
              <a:buFont typeface="Amazon Ember Display" panose="020F0603020204020204" pitchFamily="34" charset="0"/>
              <a:buNone/>
              <a:tabLst/>
              <a:defRPr/>
            </a:pPr>
            <a:r>
              <a:rPr lang="en-US" dirty="0"/>
              <a:t>Click icon to add company logo</a:t>
            </a:r>
          </a:p>
        </p:txBody>
      </p:sp>
      <p:sp>
        <p:nvSpPr>
          <p:cNvPr id="8" name="Picture Placeholder 12">
            <a:extLst>
              <a:ext uri="{FF2B5EF4-FFF2-40B4-BE49-F238E27FC236}">
                <a16:creationId xmlns:a16="http://schemas.microsoft.com/office/drawing/2014/main" id="{46121367-B5ED-B6C9-4E59-44F855096DC2}"/>
              </a:ext>
            </a:extLst>
          </p:cNvPr>
          <p:cNvSpPr>
            <a:spLocks noGrp="1"/>
          </p:cNvSpPr>
          <p:nvPr>
            <p:ph type="pic" sz="quarter" idx="33" hasCustomPrompt="1"/>
          </p:nvPr>
        </p:nvSpPr>
        <p:spPr>
          <a:xfrm>
            <a:off x="8192177" y="1532603"/>
            <a:ext cx="3685143" cy="3685143"/>
          </a:xfrm>
          <a:prstGeom prst="ellipse">
            <a:avLst/>
          </a:prstGeom>
        </p:spPr>
        <p:txBody>
          <a:bodyPr anchor="ctr">
            <a:noAutofit/>
          </a:bodyPr>
          <a:lstStyle>
            <a:lvl1pPr marL="0" indent="0" algn="ctr">
              <a:buNone/>
              <a:defRPr sz="1800"/>
            </a:lvl1pPr>
          </a:lstStyle>
          <a:p>
            <a:r>
              <a:rPr lang="en-US" dirty="0"/>
              <a:t>Click icon to add image</a:t>
            </a:r>
          </a:p>
          <a:p>
            <a:endParaRPr lang="en-US" dirty="0"/>
          </a:p>
          <a:p>
            <a:endParaRPr lang="en-US" dirty="0"/>
          </a:p>
        </p:txBody>
      </p:sp>
    </p:spTree>
    <p:extLst>
      <p:ext uri="{BB962C8B-B14F-4D97-AF65-F5344CB8AC3E}">
        <p14:creationId xmlns:p14="http://schemas.microsoft.com/office/powerpoint/2010/main" val="11625536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ogo wall">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7D666F-6FBF-ABB3-CF15-16F3AF8F00C9}"/>
              </a:ext>
            </a:extLst>
          </p:cNvPr>
          <p:cNvSpPr>
            <a:spLocks noGrp="1"/>
          </p:cNvSpPr>
          <p:nvPr>
            <p:ph type="title"/>
          </p:nvPr>
        </p:nvSpPr>
        <p:spPr>
          <a:xfrm>
            <a:off x="420624" y="365760"/>
            <a:ext cx="11428476" cy="638175"/>
          </a:xfrm>
        </p:spPr>
        <p:txBody>
          <a:bodyPr/>
          <a:lstStyle/>
          <a:p>
            <a:r>
              <a:rPr lang="en-US"/>
              <a:t>Click to edit Master title style</a:t>
            </a:r>
          </a:p>
        </p:txBody>
      </p:sp>
      <p:sp>
        <p:nvSpPr>
          <p:cNvPr id="2" name="Content Placeholder 33">
            <a:extLst>
              <a:ext uri="{FF2B5EF4-FFF2-40B4-BE49-F238E27FC236}">
                <a16:creationId xmlns:a16="http://schemas.microsoft.com/office/drawing/2014/main" id="{F34FBDEE-40DF-496D-5524-FEDAED72FEFC}"/>
              </a:ext>
            </a:extLst>
          </p:cNvPr>
          <p:cNvSpPr>
            <a:spLocks noGrp="1"/>
          </p:cNvSpPr>
          <p:nvPr>
            <p:ph sz="quarter" idx="13"/>
          </p:nvPr>
        </p:nvSpPr>
        <p:spPr>
          <a:xfrm>
            <a:off x="525369" y="2002831"/>
            <a:ext cx="2314841" cy="1097280"/>
          </a:xfrm>
        </p:spPr>
        <p:txBody>
          <a:bodyPr/>
          <a:lstStyle/>
          <a:p>
            <a:endParaRPr lang="en-US"/>
          </a:p>
        </p:txBody>
      </p:sp>
      <p:sp>
        <p:nvSpPr>
          <p:cNvPr id="5" name="Content Placeholder 34">
            <a:extLst>
              <a:ext uri="{FF2B5EF4-FFF2-40B4-BE49-F238E27FC236}">
                <a16:creationId xmlns:a16="http://schemas.microsoft.com/office/drawing/2014/main" id="{ED8B1744-40CE-E460-0FFD-C93324C30B11}"/>
              </a:ext>
            </a:extLst>
          </p:cNvPr>
          <p:cNvSpPr>
            <a:spLocks noGrp="1"/>
          </p:cNvSpPr>
          <p:nvPr>
            <p:ph sz="quarter" idx="14"/>
          </p:nvPr>
        </p:nvSpPr>
        <p:spPr>
          <a:xfrm>
            <a:off x="9306887" y="2002831"/>
            <a:ext cx="2314841" cy="1097280"/>
          </a:xfrm>
        </p:spPr>
        <p:txBody>
          <a:bodyPr/>
          <a:lstStyle/>
          <a:p>
            <a:endParaRPr lang="en-US"/>
          </a:p>
        </p:txBody>
      </p:sp>
      <p:sp>
        <p:nvSpPr>
          <p:cNvPr id="6" name="Content Placeholder 35">
            <a:extLst>
              <a:ext uri="{FF2B5EF4-FFF2-40B4-BE49-F238E27FC236}">
                <a16:creationId xmlns:a16="http://schemas.microsoft.com/office/drawing/2014/main" id="{86D7E1A9-FAC7-D835-2A49-8F61C0CE989E}"/>
              </a:ext>
            </a:extLst>
          </p:cNvPr>
          <p:cNvSpPr>
            <a:spLocks noGrp="1"/>
          </p:cNvSpPr>
          <p:nvPr>
            <p:ph sz="quarter" idx="15"/>
          </p:nvPr>
        </p:nvSpPr>
        <p:spPr>
          <a:xfrm>
            <a:off x="3452542" y="2002831"/>
            <a:ext cx="2314841" cy="1097280"/>
          </a:xfrm>
        </p:spPr>
        <p:txBody>
          <a:bodyPr/>
          <a:lstStyle/>
          <a:p>
            <a:endParaRPr lang="en-US"/>
          </a:p>
        </p:txBody>
      </p:sp>
      <p:sp>
        <p:nvSpPr>
          <p:cNvPr id="7" name="Content Placeholder 36">
            <a:extLst>
              <a:ext uri="{FF2B5EF4-FFF2-40B4-BE49-F238E27FC236}">
                <a16:creationId xmlns:a16="http://schemas.microsoft.com/office/drawing/2014/main" id="{88B5C5EE-36B1-0B29-0B68-14299BE4BB7F}"/>
              </a:ext>
            </a:extLst>
          </p:cNvPr>
          <p:cNvSpPr>
            <a:spLocks noGrp="1"/>
          </p:cNvSpPr>
          <p:nvPr>
            <p:ph sz="quarter" idx="16"/>
          </p:nvPr>
        </p:nvSpPr>
        <p:spPr>
          <a:xfrm>
            <a:off x="6379715" y="2002831"/>
            <a:ext cx="2314841" cy="1097280"/>
          </a:xfrm>
        </p:spPr>
        <p:txBody>
          <a:bodyPr/>
          <a:lstStyle/>
          <a:p>
            <a:endParaRPr lang="en-US"/>
          </a:p>
        </p:txBody>
      </p:sp>
      <p:sp>
        <p:nvSpPr>
          <p:cNvPr id="8" name="Content Placeholder 37">
            <a:extLst>
              <a:ext uri="{FF2B5EF4-FFF2-40B4-BE49-F238E27FC236}">
                <a16:creationId xmlns:a16="http://schemas.microsoft.com/office/drawing/2014/main" id="{B483D00A-86AD-3850-BF01-10E82DD4193C}"/>
              </a:ext>
            </a:extLst>
          </p:cNvPr>
          <p:cNvSpPr>
            <a:spLocks noGrp="1"/>
          </p:cNvSpPr>
          <p:nvPr>
            <p:ph sz="quarter" idx="17"/>
          </p:nvPr>
        </p:nvSpPr>
        <p:spPr>
          <a:xfrm>
            <a:off x="525369" y="3868207"/>
            <a:ext cx="2314841" cy="1097280"/>
          </a:xfrm>
        </p:spPr>
        <p:txBody>
          <a:bodyPr/>
          <a:lstStyle/>
          <a:p>
            <a:endParaRPr lang="en-US"/>
          </a:p>
        </p:txBody>
      </p:sp>
      <p:sp>
        <p:nvSpPr>
          <p:cNvPr id="9" name="Content Placeholder 38">
            <a:extLst>
              <a:ext uri="{FF2B5EF4-FFF2-40B4-BE49-F238E27FC236}">
                <a16:creationId xmlns:a16="http://schemas.microsoft.com/office/drawing/2014/main" id="{FF2E3F6D-C2A0-7D16-1F62-393D401677EA}"/>
              </a:ext>
            </a:extLst>
          </p:cNvPr>
          <p:cNvSpPr>
            <a:spLocks noGrp="1"/>
          </p:cNvSpPr>
          <p:nvPr>
            <p:ph sz="quarter" idx="18"/>
          </p:nvPr>
        </p:nvSpPr>
        <p:spPr>
          <a:xfrm>
            <a:off x="9306887" y="3868207"/>
            <a:ext cx="2314841" cy="1097280"/>
          </a:xfrm>
        </p:spPr>
        <p:txBody>
          <a:bodyPr/>
          <a:lstStyle/>
          <a:p>
            <a:endParaRPr lang="en-US"/>
          </a:p>
        </p:txBody>
      </p:sp>
      <p:sp>
        <p:nvSpPr>
          <p:cNvPr id="10" name="Content Placeholder 39">
            <a:extLst>
              <a:ext uri="{FF2B5EF4-FFF2-40B4-BE49-F238E27FC236}">
                <a16:creationId xmlns:a16="http://schemas.microsoft.com/office/drawing/2014/main" id="{6143B8D4-28E7-9550-7D2F-32DAE92EDA25}"/>
              </a:ext>
            </a:extLst>
          </p:cNvPr>
          <p:cNvSpPr>
            <a:spLocks noGrp="1"/>
          </p:cNvSpPr>
          <p:nvPr>
            <p:ph sz="quarter" idx="19"/>
          </p:nvPr>
        </p:nvSpPr>
        <p:spPr>
          <a:xfrm>
            <a:off x="3452542" y="3868207"/>
            <a:ext cx="2314841" cy="1097280"/>
          </a:xfrm>
        </p:spPr>
        <p:txBody>
          <a:bodyPr/>
          <a:lstStyle/>
          <a:p>
            <a:endParaRPr lang="en-US"/>
          </a:p>
        </p:txBody>
      </p:sp>
      <p:sp>
        <p:nvSpPr>
          <p:cNvPr id="11" name="Content Placeholder 40">
            <a:extLst>
              <a:ext uri="{FF2B5EF4-FFF2-40B4-BE49-F238E27FC236}">
                <a16:creationId xmlns:a16="http://schemas.microsoft.com/office/drawing/2014/main" id="{B820354B-C892-2DC6-7FAC-F4480CCCFA3A}"/>
              </a:ext>
            </a:extLst>
          </p:cNvPr>
          <p:cNvSpPr>
            <a:spLocks noGrp="1"/>
          </p:cNvSpPr>
          <p:nvPr>
            <p:ph sz="quarter" idx="20"/>
          </p:nvPr>
        </p:nvSpPr>
        <p:spPr>
          <a:xfrm>
            <a:off x="6379715" y="3868207"/>
            <a:ext cx="2314841" cy="1097280"/>
          </a:xfrm>
        </p:spPr>
        <p:txBody>
          <a:bodyPr/>
          <a:lstStyle/>
          <a:p>
            <a:endParaRPr lang="en-US"/>
          </a:p>
        </p:txBody>
      </p:sp>
      <p:sp>
        <p:nvSpPr>
          <p:cNvPr id="13" name="Slide Number Placeholder 12">
            <a:extLst>
              <a:ext uri="{FF2B5EF4-FFF2-40B4-BE49-F238E27FC236}">
                <a16:creationId xmlns:a16="http://schemas.microsoft.com/office/drawing/2014/main" id="{8D11658A-C63D-B5C7-669B-6883EE4D0CF0}"/>
              </a:ext>
            </a:extLst>
          </p:cNvPr>
          <p:cNvSpPr>
            <a:spLocks noGrp="1"/>
          </p:cNvSpPr>
          <p:nvPr>
            <p:ph type="sldNum" sz="quarter" idx="2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39151022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a:prstGeom prst="rect">
            <a:avLst/>
          </a:prstGeom>
        </p:spPr>
        <p:txBody>
          <a:bodyPr/>
          <a:lstStyle>
            <a:lvl1pPr>
              <a:defRPr sz="44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369332"/>
          </a:xfrm>
          <a:prstGeom prst="rect">
            <a:avLst/>
          </a:prstGeo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41632"/>
          </a:xfrm>
          <a:prstGeom prst="rect">
            <a:avLst/>
          </a:prstGeom>
        </p:spPr>
        <p:txBody>
          <a:bodyPr/>
          <a:lstStyle>
            <a:lvl1pPr marL="0" indent="0">
              <a:buNone/>
              <a:defRPr sz="1800"/>
            </a:lvl1pPr>
          </a:lstStyle>
          <a:p>
            <a:pPr lvl="0"/>
            <a:r>
              <a:rPr lang="en-US"/>
              <a:t>Enter quoted person’s affiliation</a:t>
            </a:r>
          </a:p>
        </p:txBody>
      </p:sp>
      <p:sp>
        <p:nvSpPr>
          <p:cNvPr id="3" name="Freeform: Shape 2">
            <a:extLst>
              <a:ext uri="{FF2B5EF4-FFF2-40B4-BE49-F238E27FC236}">
                <a16:creationId xmlns:a16="http://schemas.microsoft.com/office/drawing/2014/main" id="{73CB5C35-A9BE-DFC3-9BA2-74BF56863A41}"/>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4" name="Rectangle 3">
            <a:extLst>
              <a:ext uri="{FF2B5EF4-FFF2-40B4-BE49-F238E27FC236}">
                <a16:creationId xmlns:a16="http://schemas.microsoft.com/office/drawing/2014/main" id="{822960AC-5F89-3CAD-F47B-B09F0327EE64}"/>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Slide Number Placeholder 6">
            <a:extLst>
              <a:ext uri="{FF2B5EF4-FFF2-40B4-BE49-F238E27FC236}">
                <a16:creationId xmlns:a16="http://schemas.microsoft.com/office/drawing/2014/main" id="{07E22CC8-AAED-E1B3-9376-DEDAC5CC26CA}"/>
              </a:ext>
            </a:extLst>
          </p:cNvPr>
          <p:cNvSpPr>
            <a:spLocks noGrp="1"/>
          </p:cNvSpPr>
          <p:nvPr>
            <p:ph type="sldNum" sz="quarter" idx="18"/>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2014864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419100" y="1714500"/>
            <a:ext cx="11430000" cy="216037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0B362669-C09E-BE9D-C6A5-33114C0744E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3" name="Text Placeholder 3">
            <a:extLst>
              <a:ext uri="{FF2B5EF4-FFF2-40B4-BE49-F238E27FC236}">
                <a16:creationId xmlns:a16="http://schemas.microsoft.com/office/drawing/2014/main" id="{45137D11-A91B-02C4-DC28-5589C5352120}"/>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6" name="Title 1">
            <a:extLst>
              <a:ext uri="{FF2B5EF4-FFF2-40B4-BE49-F238E27FC236}">
                <a16:creationId xmlns:a16="http://schemas.microsoft.com/office/drawing/2014/main" id="{875A3DC5-D1E8-697A-7DD5-DEAB426641E7}"/>
              </a:ext>
            </a:extLst>
          </p:cNvPr>
          <p:cNvSpPr>
            <a:spLocks noGrp="1"/>
          </p:cNvSpPr>
          <p:nvPr>
            <p:ph type="title" hasCustomPrompt="1"/>
          </p:nvPr>
        </p:nvSpPr>
        <p:spPr>
          <a:xfrm>
            <a:off x="425038" y="342900"/>
            <a:ext cx="11424062" cy="647176"/>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1751068675"/>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4" orient="horz" pos="108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2">
    <p:bg>
      <p:bgRef idx="1001">
        <a:schemeClr val="bg1"/>
      </p:bgRef>
    </p:bg>
    <p:spTree>
      <p:nvGrpSpPr>
        <p:cNvPr id="1" name=""/>
        <p:cNvGrpSpPr/>
        <p:nvPr/>
      </p:nvGrpSpPr>
      <p:grpSpPr>
        <a:xfrm>
          <a:off x="0" y="0"/>
          <a:ext cx="0" cy="0"/>
          <a:chOff x="0" y="0"/>
          <a:chExt cx="0" cy="0"/>
        </a:xfrm>
      </p:grpSpPr>
      <p:sp>
        <p:nvSpPr>
          <p:cNvPr id="3" name="Rectangle: Rounded Corners 14">
            <a:extLst>
              <a:ext uri="{FF2B5EF4-FFF2-40B4-BE49-F238E27FC236}">
                <a16:creationId xmlns:a16="http://schemas.microsoft.com/office/drawing/2014/main" id="{CF52449C-A276-663A-D802-436C9D3F6FC8}"/>
              </a:ext>
            </a:extLst>
          </p:cNvPr>
          <p:cNvSpPr/>
          <p:nvPr userDrawn="1"/>
        </p:nvSpPr>
        <p:spPr>
          <a:xfrm>
            <a:off x="646656" y="856097"/>
            <a:ext cx="10898688" cy="4823076"/>
          </a:xfrm>
          <a:prstGeom prst="roundRect">
            <a:avLst>
              <a:gd name="adj" fmla="val 587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err="1"/>
          </a:p>
        </p:txBody>
      </p:sp>
      <p:sp>
        <p:nvSpPr>
          <p:cNvPr id="7" name="Freeform: Shape 2">
            <a:extLst>
              <a:ext uri="{FF2B5EF4-FFF2-40B4-BE49-F238E27FC236}">
                <a16:creationId xmlns:a16="http://schemas.microsoft.com/office/drawing/2014/main" id="{FCB01597-885F-FD69-6C6A-888EB789A2F2}"/>
              </a:ext>
            </a:extLst>
          </p:cNvPr>
          <p:cNvSpPr>
            <a:spLocks noChangeAspect="1"/>
          </p:cNvSpPr>
          <p:nvPr userDrawn="1"/>
        </p:nvSpPr>
        <p:spPr>
          <a:xfrm>
            <a:off x="442528" y="157667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8" name="Title 1">
            <a:extLst>
              <a:ext uri="{FF2B5EF4-FFF2-40B4-BE49-F238E27FC236}">
                <a16:creationId xmlns:a16="http://schemas.microsoft.com/office/drawing/2014/main" id="{5C85019C-F15E-4897-1C3D-82539E02857F}"/>
              </a:ext>
            </a:extLst>
          </p:cNvPr>
          <p:cNvSpPr>
            <a:spLocks noGrp="1"/>
          </p:cNvSpPr>
          <p:nvPr>
            <p:ph type="title" hasCustomPrompt="1"/>
          </p:nvPr>
        </p:nvSpPr>
        <p:spPr>
          <a:xfrm>
            <a:off x="1476374" y="1862077"/>
            <a:ext cx="9245909" cy="2567077"/>
          </a:xfrm>
          <a:prstGeom prst="rect">
            <a:avLst/>
          </a:prstGeom>
        </p:spPr>
        <p:txBody>
          <a:bodyPr/>
          <a:lstStyle>
            <a:lvl1pPr>
              <a:defRPr sz="4400" b="0" i="0">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stStyle>
          <a:p>
            <a:r>
              <a:rPr lang="en-US" dirty="0"/>
              <a:t>Enter quote here. Do not add additional quote marks on the text.</a:t>
            </a:r>
          </a:p>
        </p:txBody>
      </p:sp>
      <p:sp>
        <p:nvSpPr>
          <p:cNvPr id="5" name="Slide Number Placeholder 4">
            <a:extLst>
              <a:ext uri="{FF2B5EF4-FFF2-40B4-BE49-F238E27FC236}">
                <a16:creationId xmlns:a16="http://schemas.microsoft.com/office/drawing/2014/main" id="{254E8BE0-8022-F6FA-1FCB-F0FD306E1A25}"/>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6" name="Text Placeholder 8">
            <a:extLst>
              <a:ext uri="{FF2B5EF4-FFF2-40B4-BE49-F238E27FC236}">
                <a16:creationId xmlns:a16="http://schemas.microsoft.com/office/drawing/2014/main" id="{FE05B9B6-9DA4-2989-44CE-8A044B243571}"/>
              </a:ext>
            </a:extLst>
          </p:cNvPr>
          <p:cNvSpPr>
            <a:spLocks noGrp="1"/>
          </p:cNvSpPr>
          <p:nvPr>
            <p:ph type="body" sz="quarter" idx="14" hasCustomPrompt="1"/>
          </p:nvPr>
        </p:nvSpPr>
        <p:spPr>
          <a:xfrm>
            <a:off x="1474839" y="4504410"/>
            <a:ext cx="9247444" cy="369332"/>
          </a:xfrm>
        </p:spPr>
        <p:txBody>
          <a:bodyPr/>
          <a:lstStyle>
            <a:lvl1pPr marL="0" indent="0" algn="r">
              <a:buNone/>
              <a:defRPr sz="2000" b="1"/>
            </a:lvl1pPr>
          </a:lstStyle>
          <a:p>
            <a:pPr lvl="0"/>
            <a:r>
              <a:rPr lang="en-US" dirty="0"/>
              <a:t>Enter quoted person’s name</a:t>
            </a:r>
          </a:p>
        </p:txBody>
      </p:sp>
      <p:sp>
        <p:nvSpPr>
          <p:cNvPr id="11" name="Text Placeholder 10">
            <a:extLst>
              <a:ext uri="{FF2B5EF4-FFF2-40B4-BE49-F238E27FC236}">
                <a16:creationId xmlns:a16="http://schemas.microsoft.com/office/drawing/2014/main" id="{A54E7FC7-40F3-F6F9-0A02-1E14830982BC}"/>
              </a:ext>
            </a:extLst>
          </p:cNvPr>
          <p:cNvSpPr>
            <a:spLocks noGrp="1"/>
          </p:cNvSpPr>
          <p:nvPr>
            <p:ph type="body" sz="quarter" idx="15" hasCustomPrompt="1"/>
          </p:nvPr>
        </p:nvSpPr>
        <p:spPr>
          <a:xfrm>
            <a:off x="1474839" y="4939447"/>
            <a:ext cx="9247444" cy="341632"/>
          </a:xfrm>
        </p:spPr>
        <p:txBody>
          <a:bodyPr/>
          <a:lstStyle>
            <a:lvl1pPr marL="0" indent="0" algn="r">
              <a:buNone/>
              <a:defRPr sz="1800"/>
            </a:lvl1pPr>
          </a:lstStyle>
          <a:p>
            <a:pPr lvl="0"/>
            <a:r>
              <a:rPr lang="en-US"/>
              <a:t>Enter quoted person’s affiliation</a:t>
            </a:r>
          </a:p>
        </p:txBody>
      </p:sp>
    </p:spTree>
    <p:extLst>
      <p:ext uri="{BB962C8B-B14F-4D97-AF65-F5344CB8AC3E}">
        <p14:creationId xmlns:p14="http://schemas.microsoft.com/office/powerpoint/2010/main" val="4228140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with photo">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5" name="Slide Number Placeholder 4">
            <a:extLst>
              <a:ext uri="{FF2B5EF4-FFF2-40B4-BE49-F238E27FC236}">
                <a16:creationId xmlns:a16="http://schemas.microsoft.com/office/drawing/2014/main" id="{B0A87980-B302-9607-017B-75B69D6AD379}"/>
              </a:ext>
            </a:extLst>
          </p:cNvPr>
          <p:cNvSpPr>
            <a:spLocks noGrp="1"/>
          </p:cNvSpPr>
          <p:nvPr>
            <p:ph type="sldNum" sz="quarter" idx="19"/>
          </p:nvPr>
        </p:nvSpPr>
        <p:spPr/>
        <p:txBody>
          <a:bodyPr/>
          <a:lstStyle/>
          <a:p>
            <a:fld id="{DC503246-BBCE-4F0A-BCDC-08FC4C52637D}" type="slidenum">
              <a:rPr lang="en-US" smtClean="0"/>
              <a:pPr/>
              <a:t>‹#›</a:t>
            </a:fld>
            <a:endParaRPr lang="en-US"/>
          </a:p>
        </p:txBody>
      </p:sp>
      <p:sp>
        <p:nvSpPr>
          <p:cNvPr id="7" name="Picture Placeholder 5">
            <a:extLst>
              <a:ext uri="{FF2B5EF4-FFF2-40B4-BE49-F238E27FC236}">
                <a16:creationId xmlns:a16="http://schemas.microsoft.com/office/drawing/2014/main" id="{B392CC1F-2D5E-FAD6-DCF4-A5CE6433EDDB}"/>
              </a:ext>
            </a:extLst>
          </p:cNvPr>
          <p:cNvSpPr>
            <a:spLocks noGrp="1"/>
          </p:cNvSpPr>
          <p:nvPr>
            <p:ph type="pic" sz="quarter" idx="16" hasCustomPrompt="1"/>
          </p:nvPr>
        </p:nvSpPr>
        <p:spPr>
          <a:xfrm>
            <a:off x="4053840" y="0"/>
            <a:ext cx="8138160"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p:spPr>
        <p:txBody>
          <a:bodyPr/>
          <a:lstStyle>
            <a:lvl1pPr marL="0" indent="0">
              <a:buNone/>
              <a:defRPr sz="1800"/>
            </a:lvl1pPr>
          </a:lstStyle>
          <a:p>
            <a:pPr lvl="0"/>
            <a:r>
              <a:rPr lang="en-US"/>
              <a:t>Enter quoted person’s affiliation</a:t>
            </a:r>
          </a:p>
        </p:txBody>
      </p:sp>
    </p:spTree>
    <p:extLst>
      <p:ext uri="{BB962C8B-B14F-4D97-AF65-F5344CB8AC3E}">
        <p14:creationId xmlns:p14="http://schemas.microsoft.com/office/powerpoint/2010/main" val="2578876792"/>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with portrai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a:prstGeom prst="rect">
            <a:avLst/>
          </a:prstGeo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a:prstGeom prst="rect">
            <a:avLst/>
          </a:prstGeo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a:prstGeom prst="rect">
            <a:avLst/>
          </a:prstGeom>
        </p:spPr>
        <p:txBody>
          <a:bodyPr/>
          <a:lstStyle>
            <a:lvl1pPr marL="0" indent="0">
              <a:buNone/>
              <a:defRPr sz="1800"/>
            </a:lvl1pPr>
          </a:lstStyle>
          <a:p>
            <a:pPr lvl="0"/>
            <a:r>
              <a:rPr lang="en-US"/>
              <a:t>Enter quoted person’s affiliation</a:t>
            </a:r>
          </a:p>
        </p:txBody>
      </p:sp>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 name="Rectangle 2">
            <a:extLst>
              <a:ext uri="{FF2B5EF4-FFF2-40B4-BE49-F238E27FC236}">
                <a16:creationId xmlns:a16="http://schemas.microsoft.com/office/drawing/2014/main" id="{DF310A63-64FE-E9AE-7EFE-0450BA72CEBC}"/>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Slide Number Placeholder 6">
            <a:extLst>
              <a:ext uri="{FF2B5EF4-FFF2-40B4-BE49-F238E27FC236}">
                <a16:creationId xmlns:a16="http://schemas.microsoft.com/office/drawing/2014/main" id="{361AB379-6BCD-5D2B-DD26-96F5436A9380}"/>
              </a:ext>
            </a:extLst>
          </p:cNvPr>
          <p:cNvSpPr>
            <a:spLocks noGrp="1"/>
          </p:cNvSpPr>
          <p:nvPr>
            <p:ph type="sldNum" sz="quarter" idx="19"/>
          </p:nvPr>
        </p:nvSpPr>
        <p:spPr/>
        <p:txBody>
          <a:bodyPr/>
          <a:lstStyle/>
          <a:p>
            <a:fld id="{DC503246-BBCE-4F0A-BCDC-08FC4C52637D}" type="slidenum">
              <a:rPr lang="en-US" smtClean="0"/>
              <a:pPr/>
              <a:t>‹#›</a:t>
            </a:fld>
            <a:endParaRPr lang="en-US"/>
          </a:p>
        </p:txBody>
      </p:sp>
      <p:sp>
        <p:nvSpPr>
          <p:cNvPr id="8" name="Picture Placeholder 5">
            <a:extLst>
              <a:ext uri="{FF2B5EF4-FFF2-40B4-BE49-F238E27FC236}">
                <a16:creationId xmlns:a16="http://schemas.microsoft.com/office/drawing/2014/main" id="{61F8984E-9F5B-A656-83FE-21F4A764609D}"/>
              </a:ext>
            </a:extLst>
          </p:cNvPr>
          <p:cNvSpPr>
            <a:spLocks noGrp="1"/>
          </p:cNvSpPr>
          <p:nvPr>
            <p:ph type="pic" sz="quarter" idx="16" hasCustomPrompt="1"/>
          </p:nvPr>
        </p:nvSpPr>
        <p:spPr>
          <a:xfrm>
            <a:off x="7391400" y="1485899"/>
            <a:ext cx="3886200" cy="3980836"/>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5147863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Hea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077200" cy="1442355"/>
          </a:xfrm>
          <a:prstGeom prst="rect">
            <a:avLst/>
          </a:prstGeom>
        </p:spPr>
        <p:txBody>
          <a:bodyPr anchor="ctr"/>
          <a:lstStyle>
            <a:lvl1pPr>
              <a:defRPr sz="4400"/>
            </a:lvl1pPr>
          </a:lstStyle>
          <a:p>
            <a:r>
              <a:rPr lang="en-US"/>
              <a:t>Section divider – </a:t>
            </a:r>
            <a:br>
              <a:rPr lang="en-US"/>
            </a:br>
            <a:r>
              <a:rPr lang="en-US"/>
              <a:t>Enter section name here</a:t>
            </a:r>
          </a:p>
        </p:txBody>
      </p:sp>
      <p:sp>
        <p:nvSpPr>
          <p:cNvPr id="5" name="Slide Number Placeholder 4">
            <a:extLst>
              <a:ext uri="{FF2B5EF4-FFF2-40B4-BE49-F238E27FC236}">
                <a16:creationId xmlns:a16="http://schemas.microsoft.com/office/drawing/2014/main" id="{A550AEFC-66AC-3609-C732-66426D9651D5}"/>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01279599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Section Hea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077200" cy="1442355"/>
          </a:xfrm>
          <a:prstGeom prst="rect">
            <a:avLst/>
          </a:prstGeom>
        </p:spPr>
        <p:txBody>
          <a:bodyPr anchor="ctr"/>
          <a:lstStyle>
            <a:lvl1pPr>
              <a:defRPr sz="4400"/>
            </a:lvl1pPr>
          </a:lstStyle>
          <a:p>
            <a:r>
              <a:rPr lang="en-US"/>
              <a:t>Section divider – </a:t>
            </a:r>
            <a:br>
              <a:rPr lang="en-US"/>
            </a:br>
            <a:r>
              <a:rPr lang="en-US"/>
              <a:t>Enter section name here</a:t>
            </a:r>
          </a:p>
        </p:txBody>
      </p:sp>
      <p:sp>
        <p:nvSpPr>
          <p:cNvPr id="5" name="Slide Number Placeholder 4">
            <a:extLst>
              <a:ext uri="{FF2B5EF4-FFF2-40B4-BE49-F238E27FC236}">
                <a16:creationId xmlns:a16="http://schemas.microsoft.com/office/drawing/2014/main" id="{A550AEFC-66AC-3609-C732-66426D9651D5}"/>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59196332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F796E24-5997-E186-1278-85841BD80340}"/>
              </a:ext>
            </a:extLst>
          </p:cNvPr>
          <p:cNvSpPr>
            <a:spLocks noGrp="1"/>
          </p:cNvSpPr>
          <p:nvPr>
            <p:ph type="title"/>
          </p:nvPr>
        </p:nvSpPr>
        <p:spPr>
          <a:xfrm>
            <a:off x="419100" y="2319619"/>
            <a:ext cx="5943600" cy="3046132"/>
          </a:xfrm>
        </p:spPr>
        <p:txBody>
          <a:bodyPr anchor="b"/>
          <a:lstStyle>
            <a:lvl1pPr>
              <a:defRPr sz="4400">
                <a:solidFill>
                  <a:schemeClr val="tx1"/>
                </a:solidFill>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164BDF38-9AA7-CBB9-2814-A6AA8E7AD75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1" name="Picture Placeholder 5">
            <a:extLst>
              <a:ext uri="{FF2B5EF4-FFF2-40B4-BE49-F238E27FC236}">
                <a16:creationId xmlns:a16="http://schemas.microsoft.com/office/drawing/2014/main" id="{783A5516-1B0D-0050-4758-1DD1D7C68A8A}"/>
              </a:ext>
            </a:extLst>
          </p:cNvPr>
          <p:cNvSpPr>
            <a:spLocks noGrp="1"/>
          </p:cNvSpPr>
          <p:nvPr>
            <p:ph type="pic" sz="quarter" idx="16" hasCustomPrompt="1"/>
          </p:nvPr>
        </p:nvSpPr>
        <p:spPr>
          <a:xfrm>
            <a:off x="7391400" y="342900"/>
            <a:ext cx="4457700" cy="5867399"/>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60969798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a:prstGeom prst="rect">
            <a:avLst/>
          </a:prstGeom>
        </p:spPr>
        <p:txBody>
          <a:bodyPr anchor="b"/>
          <a:lstStyle>
            <a:lvl1pPr marL="0" indent="0">
              <a:buNone/>
              <a:defRPr sz="2000" b="1"/>
            </a:lvl1pPr>
          </a:lstStyle>
          <a:p>
            <a:pPr lvl="0"/>
            <a:r>
              <a:rPr lang="en-US"/>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a:prstGeom prst="rect">
            <a:avLst/>
          </a:prstGeom>
        </p:spPr>
        <p:txBody>
          <a:bodyPr anchor="b"/>
          <a:lstStyle>
            <a:lvl1pPr marL="0" indent="0">
              <a:buNone/>
              <a:defRPr sz="2000" b="1"/>
            </a:lvl1pPr>
          </a:lstStyle>
          <a:p>
            <a:pPr lvl="0"/>
            <a:r>
              <a:rPr lang="en-US"/>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a:prstGeom prst="rect">
            <a:avLst/>
          </a:prstGeom>
        </p:spPr>
        <p:txBody>
          <a:bodyPr anchor="b"/>
          <a:lstStyle>
            <a:lvl1pPr marL="0" indent="0">
              <a:buNone/>
              <a:defRPr sz="2000" b="1"/>
            </a:lvl1pPr>
          </a:lstStyle>
          <a:p>
            <a:pPr lvl="0"/>
            <a:r>
              <a:rPr lang="en-US"/>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a:prstGeom prst="rect">
            <a:avLst/>
          </a:prstGeom>
        </p:spPr>
        <p:txBody>
          <a:bodyPr/>
          <a:lstStyle>
            <a:lvl1pPr>
              <a:defRPr>
                <a:solidFill>
                  <a:schemeClr val="bg1">
                    <a:lumMod val="65000"/>
                    <a:lumOff val="35000"/>
                  </a:schemeClr>
                </a:solidFill>
              </a:defRPr>
            </a:lvl1pPr>
          </a:lstStyle>
          <a:p>
            <a:r>
              <a:rPr lang="en-US"/>
              <a:t>Thank you layout</a:t>
            </a:r>
          </a:p>
        </p:txBody>
      </p:sp>
      <p:sp>
        <p:nvSpPr>
          <p:cNvPr id="3" name="TextBox 2">
            <a:extLst>
              <a:ext uri="{FF2B5EF4-FFF2-40B4-BE49-F238E27FC236}">
                <a16:creationId xmlns:a16="http://schemas.microsoft.com/office/drawing/2014/main" id="{B40EF7F8-9F2B-B523-D4B9-FDEDC073F8E5}"/>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5" name="Slide Number Placeholder 4">
            <a:extLst>
              <a:ext uri="{FF2B5EF4-FFF2-40B4-BE49-F238E27FC236}">
                <a16:creationId xmlns:a16="http://schemas.microsoft.com/office/drawing/2014/main" id="{FDC8D098-0D5D-2F43-20F0-F79D1130DDB7}"/>
              </a:ext>
            </a:extLst>
          </p:cNvPr>
          <p:cNvSpPr>
            <a:spLocks noGrp="1"/>
          </p:cNvSpPr>
          <p:nvPr>
            <p:ph type="sldNum" sz="quarter" idx="18"/>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1502317674"/>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End of Template">
    <p:spTree>
      <p:nvGrpSpPr>
        <p:cNvPr id="1" name=""/>
        <p:cNvGrpSpPr/>
        <p:nvPr/>
      </p:nvGrpSpPr>
      <p:grpSpPr>
        <a:xfrm>
          <a:off x="0" y="0"/>
          <a:ext cx="0" cy="0"/>
          <a:chOff x="0" y="0"/>
          <a:chExt cx="0" cy="0"/>
        </a:xfrm>
      </p:grpSpPr>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2" name="TextBox 1">
            <a:extLst>
              <a:ext uri="{FF2B5EF4-FFF2-40B4-BE49-F238E27FC236}">
                <a16:creationId xmlns:a16="http://schemas.microsoft.com/office/drawing/2014/main" id="{A8E4803B-1950-E31A-1640-76EE0564F821}"/>
              </a:ext>
            </a:extLst>
          </p:cNvPr>
          <p:cNvSpPr txBox="1"/>
          <p:nvPr userDrawn="1"/>
        </p:nvSpPr>
        <p:spPr>
          <a:xfrm>
            <a:off x="3486150" y="2379642"/>
            <a:ext cx="7785100" cy="2471189"/>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They are included as visual examples only</a:t>
            </a: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and are not part of the official template.</a:t>
            </a:r>
            <a:endParaRPr lang="en-US" sz="66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endParaRPr>
          </a:p>
        </p:txBody>
      </p:sp>
    </p:spTree>
    <p:extLst>
      <p:ext uri="{BB962C8B-B14F-4D97-AF65-F5344CB8AC3E}">
        <p14:creationId xmlns:p14="http://schemas.microsoft.com/office/powerpoint/2010/main" val="21778836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6562" y="1720438"/>
            <a:ext cx="11422538"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718C02AE-851D-17F6-F8FA-2D8D1DCF2EB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B111051C-6A16-3389-0E6D-DB6DF1458C38}"/>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9" name="Title 1">
            <a:extLst>
              <a:ext uri="{FF2B5EF4-FFF2-40B4-BE49-F238E27FC236}">
                <a16:creationId xmlns:a16="http://schemas.microsoft.com/office/drawing/2014/main" id="{1C0AEBFA-3CEF-2B93-C85D-BB2A136C0602}"/>
              </a:ext>
            </a:extLst>
          </p:cNvPr>
          <p:cNvSpPr>
            <a:spLocks noGrp="1"/>
          </p:cNvSpPr>
          <p:nvPr>
            <p:ph type="title" hasCustomPrompt="1"/>
          </p:nvPr>
        </p:nvSpPr>
        <p:spPr>
          <a:xfrm>
            <a:off x="425038" y="342900"/>
            <a:ext cx="11424062" cy="647176"/>
          </a:xfrm>
        </p:spPr>
        <p:txBody>
          <a:bodyPr/>
          <a:lstStyle>
            <a:lvl1pPr>
              <a:defRPr/>
            </a:lvl1pPr>
          </a:lstStyle>
          <a:p>
            <a:r>
              <a:rPr lang="en-US" dirty="0"/>
              <a:t>Title, subtitle, and bulleted content layout</a:t>
            </a:r>
          </a:p>
        </p:txBody>
      </p:sp>
    </p:spTree>
    <p:extLst>
      <p:ext uri="{BB962C8B-B14F-4D97-AF65-F5344CB8AC3E}">
        <p14:creationId xmlns:p14="http://schemas.microsoft.com/office/powerpoint/2010/main" val="2853378406"/>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4" orient="horz" pos="10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9" y="2205761"/>
            <a:ext cx="4512969" cy="1223239"/>
          </a:xfrm>
        </p:spPr>
        <p:txBody>
          <a:bodyPr/>
          <a:lstStyle>
            <a:lvl1pPr>
              <a:lnSpc>
                <a:spcPct val="100000"/>
              </a:lnSpc>
              <a:defRPr/>
            </a:lvl1pPr>
          </a:lstStyle>
          <a:p>
            <a:r>
              <a:rPr lang="en-US" dirty="0"/>
              <a:t>Two-column split layout</a:t>
            </a:r>
          </a:p>
        </p:txBody>
      </p:sp>
      <p:sp>
        <p:nvSpPr>
          <p:cNvPr id="67" name="Content Placeholder 5">
            <a:extLst>
              <a:ext uri="{FF2B5EF4-FFF2-40B4-BE49-F238E27FC236}">
                <a16:creationId xmlns:a16="http://schemas.microsoft.com/office/drawing/2014/main" id="{026DE44C-E9F0-9274-C6EF-480B89C93754}"/>
              </a:ext>
            </a:extLst>
          </p:cNvPr>
          <p:cNvSpPr>
            <a:spLocks noGrp="1"/>
          </p:cNvSpPr>
          <p:nvPr>
            <p:ph sz="quarter" idx="11" hasCustomPrompt="1"/>
          </p:nvPr>
        </p:nvSpPr>
        <p:spPr>
          <a:xfrm>
            <a:off x="6216238" y="342900"/>
            <a:ext cx="5632862" cy="5867399"/>
          </a:xfrm>
        </p:spPr>
        <p:txBody>
          <a:bodyPr anchor="ctr">
            <a:noAutofit/>
          </a:bodyPr>
          <a:lstStyle>
            <a:lvl1pPr marL="0" indent="0">
              <a:lnSpc>
                <a:spcPct val="100000"/>
              </a:lnSpc>
              <a:buNone/>
              <a:defRPr sz="2200"/>
            </a:lvl1pPr>
            <a:lvl2pPr marL="228600" indent="0">
              <a:lnSpc>
                <a:spcPct val="100000"/>
              </a:lnSpc>
              <a:buNone/>
              <a:defRPr sz="2200"/>
            </a:lvl2pPr>
            <a:lvl3pPr marL="457200" indent="0">
              <a:lnSpc>
                <a:spcPct val="100000"/>
              </a:lnSpc>
              <a:buNone/>
              <a:defRPr sz="2200"/>
            </a:lvl3pPr>
            <a:lvl4pPr marL="685800" indent="0">
              <a:lnSpc>
                <a:spcPct val="100000"/>
              </a:lnSpc>
              <a:buNone/>
              <a:defRPr sz="2200"/>
            </a:lvl4pPr>
            <a:lvl5pPr marL="685800" indent="0">
              <a:lnSpc>
                <a:spcPct val="100000"/>
              </a:lnSpc>
              <a:buNone/>
              <a:defRPr sz="22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362A99E-A782-B58E-F99E-24FD392305D7}"/>
              </a:ext>
            </a:extLst>
          </p:cNvPr>
          <p:cNvSpPr>
            <a:spLocks noGrp="1"/>
          </p:cNvSpPr>
          <p:nvPr>
            <p:ph type="body" sz="quarter" idx="10" hasCustomPrompt="1"/>
          </p:nvPr>
        </p:nvSpPr>
        <p:spPr>
          <a:xfrm>
            <a:off x="426562" y="3663582"/>
            <a:ext cx="4511446"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3" name="Slide Number Placeholder 5">
            <a:extLst>
              <a:ext uri="{FF2B5EF4-FFF2-40B4-BE49-F238E27FC236}">
                <a16:creationId xmlns:a16="http://schemas.microsoft.com/office/drawing/2014/main" id="{E3743A8C-724B-A2CA-713A-3A791D087CD1}"/>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434358486"/>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48838"/>
            <a:ext cx="6819900" cy="5861462"/>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425038" y="2181224"/>
            <a:ext cx="4032662" cy="40290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
        <p:nvSpPr>
          <p:cNvPr id="5" name="Slide Number Placeholder 5">
            <a:extLst>
              <a:ext uri="{FF2B5EF4-FFF2-40B4-BE49-F238E27FC236}">
                <a16:creationId xmlns:a16="http://schemas.microsoft.com/office/drawing/2014/main" id="{8AE8B837-8722-DD15-760D-83DA67D69EA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095350173"/>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FCFB70-4D2B-4A5F-B5F1-1904D4D48BFB}"/>
              </a:ext>
            </a:extLst>
          </p:cNvPr>
          <p:cNvSpPr>
            <a:spLocks noGrp="1"/>
          </p:cNvSpPr>
          <p:nvPr>
            <p:ph type="pic" idx="1" hasCustomPrompt="1"/>
          </p:nvPr>
        </p:nvSpPr>
        <p:spPr>
          <a:xfrm>
            <a:off x="5029200" y="342900"/>
            <a:ext cx="6819900" cy="5867400"/>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4" name="Text Placeholder 3">
            <a:extLst>
              <a:ext uri="{FF2B5EF4-FFF2-40B4-BE49-F238E27FC236}">
                <a16:creationId xmlns:a16="http://schemas.microsoft.com/office/drawing/2014/main" id="{5334DB1E-5222-413E-A157-09D2D7B06BED}"/>
              </a:ext>
            </a:extLst>
          </p:cNvPr>
          <p:cNvSpPr>
            <a:spLocks noGrp="1"/>
          </p:cNvSpPr>
          <p:nvPr>
            <p:ph type="body" sz="half" idx="2" hasCustomPrompt="1"/>
          </p:nvPr>
        </p:nvSpPr>
        <p:spPr>
          <a:xfrm>
            <a:off x="425038" y="2171700"/>
            <a:ext cx="4032662"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5" name="Slide Number Placeholder 5">
            <a:extLst>
              <a:ext uri="{FF2B5EF4-FFF2-40B4-BE49-F238E27FC236}">
                <a16:creationId xmlns:a16="http://schemas.microsoft.com/office/drawing/2014/main" id="{68ECA711-54F7-1662-A4F0-D69A58EDA75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7DDA85AD-D694-0944-6E5E-CC79AA265FD7}"/>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Image with caption layout</a:t>
            </a:r>
          </a:p>
        </p:txBody>
      </p:sp>
    </p:spTree>
    <p:extLst>
      <p:ext uri="{BB962C8B-B14F-4D97-AF65-F5344CB8AC3E}">
        <p14:creationId xmlns:p14="http://schemas.microsoft.com/office/powerpoint/2010/main" val="3377950783"/>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image, content">
    <p:spTree>
      <p:nvGrpSpPr>
        <p:cNvPr id="1" name=""/>
        <p:cNvGrpSpPr/>
        <p:nvPr/>
      </p:nvGrpSpPr>
      <p:grpSpPr>
        <a:xfrm>
          <a:off x="0" y="0"/>
          <a:ext cx="0" cy="0"/>
          <a:chOff x="0" y="0"/>
          <a:chExt cx="0" cy="0"/>
        </a:xfrm>
      </p:grpSpPr>
      <p:sp>
        <p:nvSpPr>
          <p:cNvPr id="13" name="Picture Placeholder 6">
            <a:extLst>
              <a:ext uri="{FF2B5EF4-FFF2-40B4-BE49-F238E27FC236}">
                <a16:creationId xmlns:a16="http://schemas.microsoft.com/office/drawing/2014/main" id="{37DDAAB0-3CBC-8FAE-CE7D-52722B878703}"/>
              </a:ext>
            </a:extLst>
          </p:cNvPr>
          <p:cNvSpPr>
            <a:spLocks noGrp="1"/>
          </p:cNvSpPr>
          <p:nvPr>
            <p:ph type="pic" sz="quarter" idx="12" hasCustomPrompt="1"/>
          </p:nvPr>
        </p:nvSpPr>
        <p:spPr>
          <a:xfrm>
            <a:off x="420624" y="1371600"/>
            <a:ext cx="5267952" cy="4838699"/>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4" name="Content Placeholder 3">
            <a:extLst>
              <a:ext uri="{FF2B5EF4-FFF2-40B4-BE49-F238E27FC236}">
                <a16:creationId xmlns:a16="http://schemas.microsoft.com/office/drawing/2014/main" id="{4DDFED8D-7006-3D83-A139-7E16F98EF51F}"/>
              </a:ext>
            </a:extLst>
          </p:cNvPr>
          <p:cNvSpPr>
            <a:spLocks noGrp="1"/>
          </p:cNvSpPr>
          <p:nvPr>
            <p:ph sz="half" idx="13" hasCustomPrompt="1"/>
          </p:nvPr>
        </p:nvSpPr>
        <p:spPr>
          <a:xfrm>
            <a:off x="6206196" y="1375464"/>
            <a:ext cx="5642904" cy="4834835"/>
          </a:xfrm>
        </p:spPr>
        <p:txBody>
          <a:bodyPr/>
          <a:lstStyle>
            <a:lvl1pPr marL="0" indent="0">
              <a:lnSpc>
                <a:spcPct val="100000"/>
              </a:lnSpc>
              <a:spcAft>
                <a:spcPts val="800"/>
              </a:spcAft>
              <a:buNone/>
              <a:defRPr sz="2400"/>
            </a:lvl1pPr>
            <a:lvl2pPr marL="228600" indent="0">
              <a:lnSpc>
                <a:spcPct val="100000"/>
              </a:lnSpc>
              <a:spcAft>
                <a:spcPts val="600"/>
              </a:spcAft>
              <a:buNone/>
              <a:defRPr sz="2000"/>
            </a:lvl2pPr>
            <a:lvl3pPr marL="457200" indent="0">
              <a:lnSpc>
                <a:spcPct val="100000"/>
              </a:lnSpc>
              <a:buNone/>
              <a:defRPr sz="1800"/>
            </a:lvl3pPr>
            <a:lvl4pPr marL="685800" indent="0">
              <a:lnSpc>
                <a:spcPct val="100000"/>
              </a:lnSpc>
              <a:buNone/>
              <a:defRPr sz="1600"/>
            </a:lvl4pPr>
            <a:lvl5pPr marL="685800" indent="0">
              <a:lnSpc>
                <a:spcPct val="100000"/>
              </a:lnSpc>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64B50DE2-94EC-EA42-5AA1-7D8A4DC7F1F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4" name="Title 1">
            <a:extLst>
              <a:ext uri="{FF2B5EF4-FFF2-40B4-BE49-F238E27FC236}">
                <a16:creationId xmlns:a16="http://schemas.microsoft.com/office/drawing/2014/main" id="{27B1ECAC-FFC4-7CEE-388F-B45D213B62CD}"/>
              </a:ext>
            </a:extLst>
          </p:cNvPr>
          <p:cNvSpPr>
            <a:spLocks noGrp="1"/>
          </p:cNvSpPr>
          <p:nvPr>
            <p:ph type="title" hasCustomPrompt="1"/>
          </p:nvPr>
        </p:nvSpPr>
        <p:spPr>
          <a:xfrm>
            <a:off x="425038" y="348838"/>
            <a:ext cx="11424062" cy="641762"/>
          </a:xfrm>
        </p:spPr>
        <p:txBody>
          <a:bodyPr anchor="t"/>
          <a:lstStyle>
            <a:lvl1pPr>
              <a:defRPr sz="4000"/>
            </a:lvl1pPr>
          </a:lstStyle>
          <a:p>
            <a:r>
              <a:rPr lang="en-US" dirty="0"/>
              <a:t>Image with text layout</a:t>
            </a:r>
          </a:p>
        </p:txBody>
      </p:sp>
    </p:spTree>
    <p:extLst>
      <p:ext uri="{BB962C8B-B14F-4D97-AF65-F5344CB8AC3E}">
        <p14:creationId xmlns:p14="http://schemas.microsoft.com/office/powerpoint/2010/main" val="1284342600"/>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add image</a:t>
            </a:r>
            <a:br>
              <a:rPr lang="en-US" dirty="0"/>
            </a:br>
            <a:br>
              <a:rPr lang="en-US" dirty="0"/>
            </a:br>
            <a:endParaRPr lang="en-US" dirty="0"/>
          </a:p>
          <a:p>
            <a:endParaRPr lang="en-US" dirty="0"/>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419100" y="1371600"/>
            <a:ext cx="5524500" cy="4838700"/>
          </a:xfrm>
        </p:spPr>
        <p:txBody>
          <a:bodyPr>
            <a:noAutofit/>
          </a:bodyPr>
          <a:lstStyle>
            <a:lvl1pPr>
              <a:defRPr/>
            </a:lvl1pPr>
          </a:lstStyle>
          <a:p>
            <a:pPr lvl="0"/>
            <a:r>
              <a:rPr lang="en-US"/>
              <a:t>Enter slide content</a:t>
            </a:r>
          </a:p>
          <a:p>
            <a:pPr lvl="1"/>
            <a:r>
              <a:rPr lang="en-US"/>
              <a:t>Second level</a:t>
            </a:r>
          </a:p>
          <a:p>
            <a:pPr lvl="2"/>
            <a:r>
              <a:rPr lang="en-US"/>
              <a:t>Third level</a:t>
            </a:r>
          </a:p>
        </p:txBody>
      </p:sp>
      <p:sp>
        <p:nvSpPr>
          <p:cNvPr id="3" name="Slide Number Placeholder 5">
            <a:extLst>
              <a:ext uri="{FF2B5EF4-FFF2-40B4-BE49-F238E27FC236}">
                <a16:creationId xmlns:a16="http://schemas.microsoft.com/office/drawing/2014/main" id="{313C7F20-4CF7-9A85-8224-6EEC7F068D40}"/>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AFA82167-8C2F-1CF0-95E2-7265A8C438E3}"/>
              </a:ext>
            </a:extLst>
          </p:cNvPr>
          <p:cNvSpPr>
            <a:spLocks noGrp="1"/>
          </p:cNvSpPr>
          <p:nvPr>
            <p:ph type="title" hasCustomPrompt="1"/>
          </p:nvPr>
        </p:nvSpPr>
        <p:spPr>
          <a:xfrm>
            <a:off x="426562" y="342900"/>
            <a:ext cx="11422538" cy="649159"/>
          </a:xfrm>
        </p:spPr>
        <p:txBody>
          <a:bodyPr/>
          <a:lstStyle>
            <a:lvl1pPr>
              <a:defRPr/>
            </a:lvl1pPr>
          </a:lstStyle>
          <a:p>
            <a:r>
              <a:rPr lang="en-US" dirty="0"/>
              <a:t>Title, content, image layout</a:t>
            </a:r>
          </a:p>
        </p:txBody>
      </p:sp>
    </p:spTree>
    <p:extLst>
      <p:ext uri="{BB962C8B-B14F-4D97-AF65-F5344CB8AC3E}">
        <p14:creationId xmlns:p14="http://schemas.microsoft.com/office/powerpoint/2010/main" val="1619881490"/>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image_2">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EE5C980B-F687-1998-B1EB-9BDBB17C3C49}"/>
              </a:ext>
            </a:extLst>
          </p:cNvPr>
          <p:cNvSpPr>
            <a:spLocks noGrp="1"/>
          </p:cNvSpPr>
          <p:nvPr>
            <p:ph idx="1" hasCustomPrompt="1"/>
          </p:nvPr>
        </p:nvSpPr>
        <p:spPr>
          <a:xfrm>
            <a:off x="425038" y="1910358"/>
            <a:ext cx="5791199" cy="429994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F1BE4B08-1780-852B-F8C7-7ABBCE757C6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5BA5E422-CD5D-F8B3-FF12-D8E7643F63E3}"/>
              </a:ext>
            </a:extLst>
          </p:cNvPr>
          <p:cNvSpPr>
            <a:spLocks noGrp="1"/>
          </p:cNvSpPr>
          <p:nvPr>
            <p:ph type="title" hasCustomPrompt="1"/>
          </p:nvPr>
        </p:nvSpPr>
        <p:spPr>
          <a:xfrm>
            <a:off x="426562" y="342900"/>
            <a:ext cx="11422538" cy="649159"/>
          </a:xfrm>
        </p:spPr>
        <p:txBody>
          <a:bodyPr/>
          <a:lstStyle>
            <a:lvl1pPr>
              <a:defRPr/>
            </a:lvl1pPr>
          </a:lstStyle>
          <a:p>
            <a:r>
              <a:rPr lang="en-US" dirty="0"/>
              <a:t>Title and subtitle layout</a:t>
            </a:r>
          </a:p>
        </p:txBody>
      </p:sp>
      <p:sp>
        <p:nvSpPr>
          <p:cNvPr id="7" name="Text Placeholder 3">
            <a:extLst>
              <a:ext uri="{FF2B5EF4-FFF2-40B4-BE49-F238E27FC236}">
                <a16:creationId xmlns:a16="http://schemas.microsoft.com/office/drawing/2014/main" id="{AC7DD19D-EB95-C1B3-7EAF-DDD169341661}"/>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Picture Placeholder 6">
            <a:extLst>
              <a:ext uri="{FF2B5EF4-FFF2-40B4-BE49-F238E27FC236}">
                <a16:creationId xmlns:a16="http://schemas.microsoft.com/office/drawing/2014/main" id="{E245E12F-6CCC-B4A7-25BB-6EA825CC454A}"/>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706099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1_Cover slide 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tx2"/>
                </a:solidFill>
                <a:latin typeface="+mn-lt"/>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426595" y="3533486"/>
            <a:ext cx="6660005"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425039" y="2341195"/>
            <a:ext cx="6661561" cy="361335"/>
          </a:xfrm>
        </p:spPr>
        <p:txBody>
          <a:bodyPr wrap="square"/>
          <a:lstStyle>
            <a:lvl1pPr marL="0" indent="0">
              <a:spcAft>
                <a:spcPts val="0"/>
              </a:spcAft>
              <a:buNone/>
              <a:defRPr sz="1900" b="1" i="0" cap="all" spc="300" baseline="0">
                <a:solidFill>
                  <a:schemeClr val="tx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a:t>Enter session ID if required</a:t>
            </a:r>
          </a:p>
        </p:txBody>
      </p:sp>
      <p:sp>
        <p:nvSpPr>
          <p:cNvPr id="3" name="TextBox 3">
            <a:extLst>
              <a:ext uri="{FF2B5EF4-FFF2-40B4-BE49-F238E27FC236}">
                <a16:creationId xmlns:a16="http://schemas.microsoft.com/office/drawing/2014/main" id="{F6D62056-E10A-E1CB-670C-88AA712F25DF}"/>
              </a:ext>
            </a:extLst>
          </p:cNvPr>
          <p:cNvSpPr txBox="1">
            <a:spLocks noChangeArrowheads="1"/>
          </p:cNvSpPr>
          <p:nvPr userDrawn="1"/>
        </p:nvSpPr>
        <p:spPr bwMode="white">
          <a:xfrm>
            <a:off x="419100" y="6476853"/>
            <a:ext cx="4814257"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 name="Text Placeholder 11">
            <a:extLst>
              <a:ext uri="{FF2B5EF4-FFF2-40B4-BE49-F238E27FC236}">
                <a16:creationId xmlns:a16="http://schemas.microsoft.com/office/drawing/2014/main" id="{51E23D6A-0D81-B821-F2E1-751449FE29F2}"/>
              </a:ext>
            </a:extLst>
          </p:cNvPr>
          <p:cNvSpPr>
            <a:spLocks noGrp="1"/>
          </p:cNvSpPr>
          <p:nvPr>
            <p:ph type="body" sz="quarter" idx="11"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5" name="Text Placeholder 15">
            <a:extLst>
              <a:ext uri="{FF2B5EF4-FFF2-40B4-BE49-F238E27FC236}">
                <a16:creationId xmlns:a16="http://schemas.microsoft.com/office/drawing/2014/main" id="{49898F0C-ABBF-1B70-39C8-DA15D1323658}"/>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Tree>
    <p:extLst>
      <p:ext uri="{BB962C8B-B14F-4D97-AF65-F5344CB8AC3E}">
        <p14:creationId xmlns:p14="http://schemas.microsoft.com/office/powerpoint/2010/main" val="3000156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lit content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06702D9F-6087-CDEB-5CD1-FD21380354D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4" name="Title 1">
            <a:extLst>
              <a:ext uri="{FF2B5EF4-FFF2-40B4-BE49-F238E27FC236}">
                <a16:creationId xmlns:a16="http://schemas.microsoft.com/office/drawing/2014/main" id="{05F4EBEB-0AED-DBC5-64B2-DCB373310E60}"/>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5" name="Text Placeholder 12">
            <a:extLst>
              <a:ext uri="{FF2B5EF4-FFF2-40B4-BE49-F238E27FC236}">
                <a16:creationId xmlns:a16="http://schemas.microsoft.com/office/drawing/2014/main" id="{9414BEB8-A21B-0C64-A1E3-05FD57EA6474}"/>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 name="Text Placeholder 12">
            <a:extLst>
              <a:ext uri="{FF2B5EF4-FFF2-40B4-BE49-F238E27FC236}">
                <a16:creationId xmlns:a16="http://schemas.microsoft.com/office/drawing/2014/main" id="{31FBC554-A4A8-E441-E502-DF3977DAE555}"/>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lumMod val="20000"/>
              <a:lumOff val="80000"/>
            </a:schemeClr>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6" name="Picture Placeholder 6">
            <a:extLst>
              <a:ext uri="{FF2B5EF4-FFF2-40B4-BE49-F238E27FC236}">
                <a16:creationId xmlns:a16="http://schemas.microsoft.com/office/drawing/2014/main" id="{D8E7B1A7-9B21-D66C-887E-5E411939564D}"/>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846930905"/>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lit content and image_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2BCE21-C2EC-1306-503B-BC2BBAB966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15" name="Text Placeholder 12">
            <a:extLst>
              <a:ext uri="{FF2B5EF4-FFF2-40B4-BE49-F238E27FC236}">
                <a16:creationId xmlns:a16="http://schemas.microsoft.com/office/drawing/2014/main" id="{75E3AFC5-1F1E-90B5-A413-ABEF7C5EFE60}"/>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4" name="Slide Number Placeholder 5">
            <a:extLst>
              <a:ext uri="{FF2B5EF4-FFF2-40B4-BE49-F238E27FC236}">
                <a16:creationId xmlns:a16="http://schemas.microsoft.com/office/drawing/2014/main" id="{FA16F55B-B62C-E415-953C-78E4432158E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3" name="Text Placeholder 12">
            <a:extLst>
              <a:ext uri="{FF2B5EF4-FFF2-40B4-BE49-F238E27FC236}">
                <a16:creationId xmlns:a16="http://schemas.microsoft.com/office/drawing/2014/main" id="{633E20A0-1D9F-4D3A-0150-B25F1AF52A15}"/>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lumMod val="20000"/>
              <a:lumOff val="80000"/>
            </a:schemeClr>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Tree>
    <p:extLst>
      <p:ext uri="{BB962C8B-B14F-4D97-AF65-F5344CB8AC3E}">
        <p14:creationId xmlns:p14="http://schemas.microsoft.com/office/powerpoint/2010/main" val="235228447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image, callout box">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12852A8-90D0-6D87-0F6A-8E688E4E417C}"/>
              </a:ext>
            </a:extLst>
          </p:cNvPr>
          <p:cNvSpPr>
            <a:spLocks noGrp="1"/>
          </p:cNvSpPr>
          <p:nvPr>
            <p:ph type="pic" sz="quarter" idx="10" hasCustomPrompt="1"/>
          </p:nvPr>
        </p:nvSpPr>
        <p:spPr>
          <a:xfrm>
            <a:off x="6342744" y="0"/>
            <a:ext cx="5849256" cy="6858000"/>
          </a:xfrm>
        </p:spPr>
        <p:txBody>
          <a:bodyPr anchor="ctr"/>
          <a:lstStyle>
            <a:lvl1pPr marL="0" indent="0" algn="ctr">
              <a:buNone/>
              <a:defRPr/>
            </a:lvl1pPr>
          </a:lstStyle>
          <a:p>
            <a:r>
              <a:rPr lang="en-US" dirty="0"/>
              <a:t>Click icon to add image</a:t>
            </a:r>
          </a:p>
          <a:p>
            <a:endParaRPr lang="en-US" dirty="0"/>
          </a:p>
        </p:txBody>
      </p:sp>
      <p:sp>
        <p:nvSpPr>
          <p:cNvPr id="23" name="Text Placeholder 12">
            <a:extLst>
              <a:ext uri="{FF2B5EF4-FFF2-40B4-BE49-F238E27FC236}">
                <a16:creationId xmlns:a16="http://schemas.microsoft.com/office/drawing/2014/main" id="{E443CEB2-8374-F260-B87D-FC866EC90FE0}"/>
              </a:ext>
            </a:extLst>
          </p:cNvPr>
          <p:cNvSpPr>
            <a:spLocks noGrp="1"/>
          </p:cNvSpPr>
          <p:nvPr>
            <p:ph type="body" sz="quarter" idx="16" hasCustomPrompt="1"/>
          </p:nvPr>
        </p:nvSpPr>
        <p:spPr>
          <a:xfrm>
            <a:off x="425038" y="4688232"/>
            <a:ext cx="6340332" cy="1522068"/>
          </a:xfrm>
          <a:prstGeom prst="roundRect">
            <a:avLst>
              <a:gd name="adj" fmla="val 13066"/>
            </a:avLst>
          </a:prstGeom>
          <a:solidFill>
            <a:schemeClr val="accent1">
              <a:lumMod val="20000"/>
              <a:lumOff val="80000"/>
            </a:schemeClr>
          </a:solidFill>
        </p:spPr>
        <p:txBody>
          <a:bodyPr lIns="1920240" tIns="228600" rIns="457200" bIns="228600" anchor="ctr"/>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4" name="Title 1">
            <a:extLst>
              <a:ext uri="{FF2B5EF4-FFF2-40B4-BE49-F238E27FC236}">
                <a16:creationId xmlns:a16="http://schemas.microsoft.com/office/drawing/2014/main" id="{700664E9-343F-D88D-014A-7D3AFE06C8EA}"/>
              </a:ext>
            </a:extLst>
          </p:cNvPr>
          <p:cNvSpPr>
            <a:spLocks noGrp="1"/>
          </p:cNvSpPr>
          <p:nvPr>
            <p:ph type="title" hasCustomPrompt="1"/>
          </p:nvPr>
        </p:nvSpPr>
        <p:spPr>
          <a:xfrm>
            <a:off x="425038" y="1371600"/>
            <a:ext cx="5430157" cy="1200329"/>
          </a:xfrm>
        </p:spPr>
        <p:txBody>
          <a:bodyPr wrap="square" anchor="b">
            <a:spAutoFit/>
          </a:bodyPr>
          <a:lstStyle>
            <a:lvl1pPr algn="l">
              <a:defRPr spc="0"/>
            </a:lvl1pPr>
          </a:lstStyle>
          <a:p>
            <a:r>
              <a:rPr lang="en-US" dirty="0"/>
              <a:t>Title and image with callout box</a:t>
            </a:r>
          </a:p>
        </p:txBody>
      </p:sp>
      <p:sp>
        <p:nvSpPr>
          <p:cNvPr id="17" name="Text Placeholder 12">
            <a:extLst>
              <a:ext uri="{FF2B5EF4-FFF2-40B4-BE49-F238E27FC236}">
                <a16:creationId xmlns:a16="http://schemas.microsoft.com/office/drawing/2014/main" id="{3A82A614-DD13-3818-9411-799477AC15EB}"/>
              </a:ext>
            </a:extLst>
          </p:cNvPr>
          <p:cNvSpPr>
            <a:spLocks noGrp="1"/>
          </p:cNvSpPr>
          <p:nvPr>
            <p:ph type="body" sz="quarter" idx="12" hasCustomPrompt="1"/>
          </p:nvPr>
        </p:nvSpPr>
        <p:spPr>
          <a:xfrm>
            <a:off x="425038" y="2755846"/>
            <a:ext cx="543015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Click to add text</a:t>
            </a:r>
          </a:p>
        </p:txBody>
      </p:sp>
      <p:sp>
        <p:nvSpPr>
          <p:cNvPr id="22" name="Picture Placeholder 12">
            <a:extLst>
              <a:ext uri="{FF2B5EF4-FFF2-40B4-BE49-F238E27FC236}">
                <a16:creationId xmlns:a16="http://schemas.microsoft.com/office/drawing/2014/main" id="{9CD4326E-A8E9-1E22-CE0F-1B63E5913E3D}"/>
              </a:ext>
            </a:extLst>
          </p:cNvPr>
          <p:cNvSpPr>
            <a:spLocks noGrp="1"/>
          </p:cNvSpPr>
          <p:nvPr>
            <p:ph type="pic" sz="quarter" idx="15" hasCustomPrompt="1"/>
          </p:nvPr>
        </p:nvSpPr>
        <p:spPr>
          <a:xfrm>
            <a:off x="786647" y="4901861"/>
            <a:ext cx="1159212" cy="1094811"/>
          </a:xfrm>
        </p:spPr>
        <p:txBody>
          <a:bodyPr>
            <a:noAutofit/>
          </a:bodyPr>
          <a:lstStyle>
            <a:lvl1pPr marL="0" indent="0">
              <a:buNone/>
              <a:defRPr sz="1800"/>
            </a:lvl1pPr>
          </a:lstStyle>
          <a:p>
            <a:r>
              <a:rPr lang="en-US"/>
              <a:t>Click icon to add image</a:t>
            </a:r>
          </a:p>
        </p:txBody>
      </p:sp>
      <p:sp>
        <p:nvSpPr>
          <p:cNvPr id="2" name="Slide Number Placeholder 5">
            <a:extLst>
              <a:ext uri="{FF2B5EF4-FFF2-40B4-BE49-F238E27FC236}">
                <a16:creationId xmlns:a16="http://schemas.microsoft.com/office/drawing/2014/main" id="{BE4BA17A-B2AD-611A-FFA5-525565B197F5}"/>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70761342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photo">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DB761F8-EB0E-F335-F6C7-3EFC00F6143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5A190BD6-973A-5A89-171D-403C140DD67D}"/>
              </a:ext>
            </a:extLst>
          </p:cNvPr>
          <p:cNvSpPr>
            <a:spLocks noGrp="1"/>
          </p:cNvSpPr>
          <p:nvPr>
            <p:ph type="title" hasCustomPrompt="1"/>
          </p:nvPr>
        </p:nvSpPr>
        <p:spPr>
          <a:xfrm>
            <a:off x="425038" y="351902"/>
            <a:ext cx="11424061" cy="638698"/>
          </a:xfrm>
        </p:spPr>
        <p:txBody>
          <a:bodyPr/>
          <a:lstStyle>
            <a:lvl1pPr>
              <a:defRPr/>
            </a:lvl1pPr>
          </a:lstStyle>
          <a:p>
            <a:r>
              <a:rPr lang="en-US" dirty="0"/>
              <a:t>Image with subtitle layout</a:t>
            </a:r>
          </a:p>
        </p:txBody>
      </p:sp>
      <p:sp>
        <p:nvSpPr>
          <p:cNvPr id="6" name="Text Placeholder 3">
            <a:extLst>
              <a:ext uri="{FF2B5EF4-FFF2-40B4-BE49-F238E27FC236}">
                <a16:creationId xmlns:a16="http://schemas.microsoft.com/office/drawing/2014/main" id="{BCC1A318-61A9-B9B7-774F-9F1DFF36BBE6}"/>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2" name="Picture Placeholder 6">
            <a:extLst>
              <a:ext uri="{FF2B5EF4-FFF2-40B4-BE49-F238E27FC236}">
                <a16:creationId xmlns:a16="http://schemas.microsoft.com/office/drawing/2014/main" id="{169F38ED-3151-FA35-D0C1-56F327D8A8C9}"/>
              </a:ext>
            </a:extLst>
          </p:cNvPr>
          <p:cNvSpPr>
            <a:spLocks noGrp="1"/>
          </p:cNvSpPr>
          <p:nvPr>
            <p:ph type="pic" sz="quarter" idx="12" hasCustomPrompt="1"/>
          </p:nvPr>
        </p:nvSpPr>
        <p:spPr>
          <a:xfrm>
            <a:off x="1893477" y="1485898"/>
            <a:ext cx="8405047" cy="4724402"/>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767002598"/>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7999"/>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6" name="TextBox 3">
            <a:extLst>
              <a:ext uri="{FF2B5EF4-FFF2-40B4-BE49-F238E27FC236}">
                <a16:creationId xmlns:a16="http://schemas.microsoft.com/office/drawing/2014/main" id="{4695DEDB-882B-9BAB-1BD7-E2BF26C1125E}"/>
              </a:ext>
            </a:extLst>
          </p:cNvPr>
          <p:cNvSpPr txBox="1">
            <a:spLocks noChangeArrowheads="1"/>
          </p:cNvSpPr>
          <p:nvPr userDrawn="1"/>
        </p:nvSpPr>
        <p:spPr bwMode="white">
          <a:xfrm>
            <a:off x="1215838" y="6476853"/>
            <a:ext cx="4880161"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27" name="Graphic 26">
            <a:extLst>
              <a:ext uri="{FF2B5EF4-FFF2-40B4-BE49-F238E27FC236}">
                <a16:creationId xmlns:a16="http://schemas.microsoft.com/office/drawing/2014/main" id="{B4DC6F60-54B5-39C2-DB94-A5D2E06B56D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
        <p:nvSpPr>
          <p:cNvPr id="23" name="Title 1">
            <a:extLst>
              <a:ext uri="{FF2B5EF4-FFF2-40B4-BE49-F238E27FC236}">
                <a16:creationId xmlns:a16="http://schemas.microsoft.com/office/drawing/2014/main" id="{227FCDA7-0ECC-B11E-7BCE-93CF8C5842CF}"/>
              </a:ext>
            </a:extLst>
          </p:cNvPr>
          <p:cNvSpPr>
            <a:spLocks noGrp="1"/>
          </p:cNvSpPr>
          <p:nvPr>
            <p:ph type="title" hasCustomPrompt="1"/>
          </p:nvPr>
        </p:nvSpPr>
        <p:spPr>
          <a:xfrm>
            <a:off x="419100" y="2414953"/>
            <a:ext cx="5638800" cy="638175"/>
          </a:xfrm>
        </p:spPr>
        <p:txBody>
          <a:bodyPr anchor="b"/>
          <a:lstStyle>
            <a:lvl1pPr>
              <a:defRPr>
                <a:solidFill>
                  <a:schemeClr val="tx1"/>
                </a:solidFill>
              </a:defRPr>
            </a:lvl1pPr>
          </a:lstStyle>
          <a:p>
            <a:r>
              <a:rPr lang="en-US" dirty="0"/>
              <a:t>Title, content, image</a:t>
            </a:r>
          </a:p>
        </p:txBody>
      </p:sp>
      <p:sp>
        <p:nvSpPr>
          <p:cNvPr id="24" name="Content Placeholder 10">
            <a:extLst>
              <a:ext uri="{FF2B5EF4-FFF2-40B4-BE49-F238E27FC236}">
                <a16:creationId xmlns:a16="http://schemas.microsoft.com/office/drawing/2014/main" id="{9C2FBB8A-8B8F-97AB-A720-14B61EA295F2}"/>
              </a:ext>
            </a:extLst>
          </p:cNvPr>
          <p:cNvSpPr>
            <a:spLocks noGrp="1"/>
          </p:cNvSpPr>
          <p:nvPr>
            <p:ph sz="quarter" idx="15" hasCustomPrompt="1"/>
          </p:nvPr>
        </p:nvSpPr>
        <p:spPr>
          <a:xfrm>
            <a:off x="419100" y="3298213"/>
            <a:ext cx="5638800" cy="1172894"/>
          </a:xfrm>
        </p:spPr>
        <p:txBody>
          <a:bodyPr>
            <a:noAutofit/>
          </a:bodyPr>
          <a:lstStyle>
            <a:lvl1pPr marL="0" indent="0">
              <a:buNone/>
              <a:defRPr>
                <a:solidFill>
                  <a:schemeClr val="tx1"/>
                </a:solidFill>
              </a:defRPr>
            </a:lvl1pPr>
          </a:lstStyle>
          <a:p>
            <a:pPr lvl="0"/>
            <a:r>
              <a:rPr lang="en-US"/>
              <a:t>Enter slide content</a:t>
            </a:r>
          </a:p>
        </p:txBody>
      </p:sp>
    </p:spTree>
    <p:extLst>
      <p:ext uri="{BB962C8B-B14F-4D97-AF65-F5344CB8AC3E}">
        <p14:creationId xmlns:p14="http://schemas.microsoft.com/office/powerpoint/2010/main" val="5829376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8000"/>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0" name="Title 2">
            <a:extLst>
              <a:ext uri="{FF2B5EF4-FFF2-40B4-BE49-F238E27FC236}">
                <a16:creationId xmlns:a16="http://schemas.microsoft.com/office/drawing/2014/main" id="{8478C7A9-D31C-969E-487C-F31C96AF24FE}"/>
              </a:ext>
            </a:extLst>
          </p:cNvPr>
          <p:cNvSpPr>
            <a:spLocks noGrp="1"/>
          </p:cNvSpPr>
          <p:nvPr>
            <p:ph type="title" hasCustomPrompt="1"/>
          </p:nvPr>
        </p:nvSpPr>
        <p:spPr>
          <a:xfrm>
            <a:off x="0" y="-796413"/>
            <a:ext cx="12192000" cy="786888"/>
          </a:xfrm>
        </p:spPr>
        <p:txBody>
          <a:bodyPr/>
          <a:lstStyle>
            <a:lvl1pPr>
              <a:defRPr sz="2400">
                <a:solidFill>
                  <a:schemeClr val="tx1"/>
                </a:solidFill>
              </a:defRPr>
            </a:lvl1pPr>
          </a:lstStyle>
          <a:p>
            <a:r>
              <a:rPr lang="en-US" dirty="0"/>
              <a:t>Full-screen image layout (enter descriptive title here for accessibility)</a:t>
            </a:r>
          </a:p>
        </p:txBody>
      </p:sp>
      <p:sp>
        <p:nvSpPr>
          <p:cNvPr id="2" name="TextBox 3">
            <a:extLst>
              <a:ext uri="{FF2B5EF4-FFF2-40B4-BE49-F238E27FC236}">
                <a16:creationId xmlns:a16="http://schemas.microsoft.com/office/drawing/2014/main" id="{44DA2ACA-0942-88C4-1D17-3BB59FEC4138}"/>
              </a:ext>
            </a:extLst>
          </p:cNvPr>
          <p:cNvSpPr txBox="1">
            <a:spLocks noChangeArrowheads="1"/>
          </p:cNvSpPr>
          <p:nvPr userDrawn="1"/>
        </p:nvSpPr>
        <p:spPr bwMode="white">
          <a:xfrm>
            <a:off x="1215838" y="6476853"/>
            <a:ext cx="4880161"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3" name="Graphic 2">
            <a:extLst>
              <a:ext uri="{FF2B5EF4-FFF2-40B4-BE49-F238E27FC236}">
                <a16:creationId xmlns:a16="http://schemas.microsoft.com/office/drawing/2014/main" id="{3F49FDB6-9DD6-6825-8726-1C1EFF23F48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11591424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894734"/>
            <a:ext cx="12578080" cy="885210"/>
          </a:xfrm>
        </p:spPr>
        <p:txBody>
          <a:bodyPr/>
          <a:lstStyle>
            <a:lvl1pPr>
              <a:defRPr sz="2400">
                <a:solidFill>
                  <a:schemeClr val="tx1"/>
                </a:solidFill>
              </a:defRPr>
            </a:lvl1pPr>
          </a:lstStyle>
          <a:p>
            <a:r>
              <a:rPr lang="en-US" dirty="0"/>
              <a:t>Video layout (enter descriptive title here for accessibility)</a:t>
            </a:r>
          </a:p>
        </p:txBody>
      </p:sp>
      <p:sp>
        <p:nvSpPr>
          <p:cNvPr id="11" name="Slide Number Placeholder 10">
            <a:extLst>
              <a:ext uri="{FF2B5EF4-FFF2-40B4-BE49-F238E27FC236}">
                <a16:creationId xmlns:a16="http://schemas.microsoft.com/office/drawing/2014/main" id="{0290FAE4-3065-EA27-3F33-5A6B98E9BDDE}"/>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86417129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with Bulle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25038" y="1371600"/>
            <a:ext cx="5556662" cy="2155919"/>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6240" y="1371600"/>
            <a:ext cx="5632860" cy="215592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6A646E67-FE85-69E1-D202-50C63E4579C9}"/>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3A7AA925-F469-6082-6658-FF251C652EA7}"/>
              </a:ext>
            </a:extLst>
          </p:cNvPr>
          <p:cNvSpPr>
            <a:spLocks noGrp="1"/>
          </p:cNvSpPr>
          <p:nvPr>
            <p:ph type="title" hasCustomPrompt="1"/>
          </p:nvPr>
        </p:nvSpPr>
        <p:spPr>
          <a:xfrm>
            <a:off x="425038" y="342900"/>
            <a:ext cx="11424062" cy="647177"/>
          </a:xfrm>
        </p:spPr>
        <p:txBody>
          <a:bodyPr/>
          <a:lstStyle>
            <a:lvl1pPr>
              <a:defRPr/>
            </a:lvl1pPr>
          </a:lstStyle>
          <a:p>
            <a:r>
              <a:rPr lang="en-US" dirty="0"/>
              <a:t>Two columns with bullets layout</a:t>
            </a:r>
          </a:p>
        </p:txBody>
      </p:sp>
    </p:spTree>
    <p:extLst>
      <p:ext uri="{BB962C8B-B14F-4D97-AF65-F5344CB8AC3E}">
        <p14:creationId xmlns:p14="http://schemas.microsoft.com/office/powerpoint/2010/main" val="181408016"/>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425038" y="1371600"/>
            <a:ext cx="5556661"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425038" y="2041412"/>
            <a:ext cx="5556662"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6242" y="1371600"/>
            <a:ext cx="5632858"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6241" y="2041412"/>
            <a:ext cx="5632859"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11">
            <a:extLst>
              <a:ext uri="{FF2B5EF4-FFF2-40B4-BE49-F238E27FC236}">
                <a16:creationId xmlns:a16="http://schemas.microsoft.com/office/drawing/2014/main" id="{AE3C4CA5-6C08-C74A-F6B3-BF6D0456543C}"/>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6DDDAC73-808F-0CB1-3A58-26A47FAE52EA}"/>
              </a:ext>
            </a:extLst>
          </p:cNvPr>
          <p:cNvSpPr>
            <a:spLocks noGrp="1"/>
          </p:cNvSpPr>
          <p:nvPr>
            <p:ph type="title" hasCustomPrompt="1"/>
          </p:nvPr>
        </p:nvSpPr>
        <p:spPr>
          <a:xfrm>
            <a:off x="425038" y="342901"/>
            <a:ext cx="11424062" cy="647176"/>
          </a:xfrm>
        </p:spPr>
        <p:txBody>
          <a:bodyPr/>
          <a:lstStyle>
            <a:lvl1pPr>
              <a:defRPr/>
            </a:lvl1pPr>
          </a:lstStyle>
          <a:p>
            <a:r>
              <a:rPr lang="en-US" dirty="0"/>
              <a:t>Comparison Layout</a:t>
            </a:r>
          </a:p>
        </p:txBody>
      </p:sp>
    </p:spTree>
    <p:extLst>
      <p:ext uri="{BB962C8B-B14F-4D97-AF65-F5344CB8AC3E}">
        <p14:creationId xmlns:p14="http://schemas.microsoft.com/office/powerpoint/2010/main" val="746831787"/>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lit content with heade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9" y="1371600"/>
            <a:ext cx="11424061" cy="1231106"/>
          </a:xfrm>
        </p:spPr>
        <p:txBody>
          <a:bodyPr/>
          <a:lstStyle>
            <a:lvl1pPr marL="0" indent="0">
              <a:lnSpc>
                <a:spcPct val="100000"/>
              </a:lnSpc>
              <a:buNone/>
              <a:defRPr sz="2000"/>
            </a:lvl1pPr>
            <a:lvl2pPr marL="228600" indent="0">
              <a:lnSpc>
                <a:spcPct val="100000"/>
              </a:lnSpc>
              <a:buNone/>
              <a:defRPr sz="1800"/>
            </a:lvl2pPr>
            <a:lvl3pPr marL="457200" indent="0">
              <a:lnSpc>
                <a:spcPct val="100000"/>
              </a:lnSpc>
              <a:buNone/>
              <a:defRPr sz="1600"/>
            </a:lvl3pPr>
            <a:lvl4pPr marL="685800" indent="0">
              <a:buNone/>
              <a:defRPr sz="1400"/>
            </a:lvl4pPr>
            <a:lvl5pPr marL="685800" indent="0">
              <a:buNone/>
              <a:defRPr sz="1400"/>
            </a:lvl5pPr>
          </a:lstStyle>
          <a:p>
            <a:pPr lvl="0"/>
            <a:r>
              <a:rPr lang="en-US" dirty="0"/>
              <a:t>Enter slide content</a:t>
            </a:r>
          </a:p>
          <a:p>
            <a:pPr lvl="1"/>
            <a:r>
              <a:rPr lang="en-US" dirty="0"/>
              <a:t>Second level</a:t>
            </a:r>
          </a:p>
          <a:p>
            <a:pPr lvl="2"/>
            <a:r>
              <a:rPr lang="en-US" dirty="0"/>
              <a:t>Third level</a:t>
            </a:r>
          </a:p>
        </p:txBody>
      </p:sp>
      <p:sp>
        <p:nvSpPr>
          <p:cNvPr id="5" name="Content Placeholder 2">
            <a:extLst>
              <a:ext uri="{FF2B5EF4-FFF2-40B4-BE49-F238E27FC236}">
                <a16:creationId xmlns:a16="http://schemas.microsoft.com/office/drawing/2014/main" id="{F6AACF00-959A-2B82-CD02-0DA478B13B18}"/>
              </a:ext>
            </a:extLst>
          </p:cNvPr>
          <p:cNvSpPr>
            <a:spLocks noGrp="1"/>
          </p:cNvSpPr>
          <p:nvPr>
            <p:ph sz="half" idx="10" hasCustomPrompt="1"/>
          </p:nvPr>
        </p:nvSpPr>
        <p:spPr>
          <a:xfrm>
            <a:off x="425037" y="2976807"/>
            <a:ext cx="5558903"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74962A34-26C7-E1E9-09A4-2844AB099321}"/>
              </a:ext>
            </a:extLst>
          </p:cNvPr>
          <p:cNvSpPr>
            <a:spLocks noGrp="1"/>
          </p:cNvSpPr>
          <p:nvPr>
            <p:ph sz="half" idx="2" hasCustomPrompt="1"/>
          </p:nvPr>
        </p:nvSpPr>
        <p:spPr>
          <a:xfrm>
            <a:off x="6292438" y="2976807"/>
            <a:ext cx="5556662"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51C18B2C-0B58-F601-4E72-16A2EFEBAFB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B82AD27-5462-203C-71E4-78C30F9A526A}"/>
              </a:ext>
            </a:extLst>
          </p:cNvPr>
          <p:cNvSpPr>
            <a:spLocks noGrp="1"/>
          </p:cNvSpPr>
          <p:nvPr>
            <p:ph type="title" hasCustomPrompt="1"/>
          </p:nvPr>
        </p:nvSpPr>
        <p:spPr>
          <a:xfrm>
            <a:off x="425038" y="342901"/>
            <a:ext cx="11424062" cy="647176"/>
          </a:xfrm>
        </p:spPr>
        <p:txBody>
          <a:bodyPr/>
          <a:lstStyle>
            <a:lvl1pPr>
              <a:defRPr/>
            </a:lvl1pPr>
          </a:lstStyle>
          <a:p>
            <a:r>
              <a:rPr lang="en-US" dirty="0"/>
              <a:t>Title and content layout</a:t>
            </a:r>
          </a:p>
        </p:txBody>
      </p:sp>
    </p:spTree>
    <p:extLst>
      <p:ext uri="{BB962C8B-B14F-4D97-AF65-F5344CB8AC3E}">
        <p14:creationId xmlns:p14="http://schemas.microsoft.com/office/powerpoint/2010/main" val="395792548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slide gradi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F6D62056-E10A-E1CB-670C-88AA712F25DF}"/>
              </a:ext>
            </a:extLst>
          </p:cNvPr>
          <p:cNvSpPr txBox="1">
            <a:spLocks noChangeArrowheads="1"/>
          </p:cNvSpPr>
          <p:nvPr userDrawn="1"/>
        </p:nvSpPr>
        <p:spPr bwMode="white">
          <a:xfrm>
            <a:off x="419100" y="6476853"/>
            <a:ext cx="5533125"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4" name="Text Placeholder 11">
            <a:extLst>
              <a:ext uri="{FF2B5EF4-FFF2-40B4-BE49-F238E27FC236}">
                <a16:creationId xmlns:a16="http://schemas.microsoft.com/office/drawing/2014/main" id="{61A51EC1-DAE6-EA89-1E8A-A88DB5C7D685}"/>
              </a:ext>
            </a:extLst>
          </p:cNvPr>
          <p:cNvSpPr>
            <a:spLocks noGrp="1"/>
          </p:cNvSpPr>
          <p:nvPr>
            <p:ph type="body" sz="quarter" idx="11"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25" name="Text Placeholder 15">
            <a:extLst>
              <a:ext uri="{FF2B5EF4-FFF2-40B4-BE49-F238E27FC236}">
                <a16:creationId xmlns:a16="http://schemas.microsoft.com/office/drawing/2014/main" id="{38B4AFAE-9B8B-C5AB-E21D-116567A8C107}"/>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26" name="Title 1">
            <a:extLst>
              <a:ext uri="{FF2B5EF4-FFF2-40B4-BE49-F238E27FC236}">
                <a16:creationId xmlns:a16="http://schemas.microsoft.com/office/drawing/2014/main" id="{B2A1E371-5E1F-076D-95C7-F4041B142E30}"/>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tx2"/>
                </a:solidFill>
                <a:latin typeface="+mn-lt"/>
              </a:defRPr>
            </a:lvl1pPr>
          </a:lstStyle>
          <a:p>
            <a:r>
              <a:rPr lang="en-US" dirty="0"/>
              <a:t>Enter title</a:t>
            </a:r>
          </a:p>
        </p:txBody>
      </p:sp>
      <p:sp>
        <p:nvSpPr>
          <p:cNvPr id="27" name="Subtitle 2">
            <a:extLst>
              <a:ext uri="{FF2B5EF4-FFF2-40B4-BE49-F238E27FC236}">
                <a16:creationId xmlns:a16="http://schemas.microsoft.com/office/drawing/2014/main" id="{792AB3EA-039F-9B16-9DCA-F885FFA04F8C}"/>
              </a:ext>
            </a:extLst>
          </p:cNvPr>
          <p:cNvSpPr>
            <a:spLocks noGrp="1"/>
          </p:cNvSpPr>
          <p:nvPr>
            <p:ph type="subTitle" idx="1" hasCustomPrompt="1"/>
          </p:nvPr>
        </p:nvSpPr>
        <p:spPr>
          <a:xfrm>
            <a:off x="426595" y="3533486"/>
            <a:ext cx="6660005"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8" name="Text Placeholder 7">
            <a:extLst>
              <a:ext uri="{FF2B5EF4-FFF2-40B4-BE49-F238E27FC236}">
                <a16:creationId xmlns:a16="http://schemas.microsoft.com/office/drawing/2014/main" id="{0E4ED565-8124-620D-1BA0-4DB3399B3589}"/>
              </a:ext>
            </a:extLst>
          </p:cNvPr>
          <p:cNvSpPr>
            <a:spLocks noGrp="1"/>
          </p:cNvSpPr>
          <p:nvPr>
            <p:ph type="body" sz="quarter" idx="10" hasCustomPrompt="1"/>
          </p:nvPr>
        </p:nvSpPr>
        <p:spPr>
          <a:xfrm>
            <a:off x="425039" y="2341195"/>
            <a:ext cx="6661561" cy="361335"/>
          </a:xfrm>
        </p:spPr>
        <p:txBody>
          <a:bodyPr wrap="square"/>
          <a:lstStyle>
            <a:lvl1pPr marL="0" indent="0">
              <a:spcAft>
                <a:spcPts val="0"/>
              </a:spcAft>
              <a:buNone/>
              <a:defRPr sz="1900" b="1" i="0" cap="all" spc="300" baseline="0">
                <a:solidFill>
                  <a:schemeClr val="tx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a:t>Enter session ID if required</a:t>
            </a:r>
          </a:p>
        </p:txBody>
      </p:sp>
    </p:spTree>
    <p:extLst>
      <p:ext uri="{BB962C8B-B14F-4D97-AF65-F5344CB8AC3E}">
        <p14:creationId xmlns:p14="http://schemas.microsoft.com/office/powerpoint/2010/main" val="233667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6562" y="1714500"/>
            <a:ext cx="5549202"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6237" y="1714500"/>
            <a:ext cx="5632863"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7D524B8A-0EAF-B5E9-9E13-EC663205C52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A9F6A844-3327-B0FD-A261-1CE34D76711B}"/>
              </a:ext>
            </a:extLst>
          </p:cNvPr>
          <p:cNvSpPr>
            <a:spLocks noGrp="1"/>
          </p:cNvSpPr>
          <p:nvPr>
            <p:ph type="title" hasCustomPrompt="1"/>
          </p:nvPr>
        </p:nvSpPr>
        <p:spPr>
          <a:xfrm>
            <a:off x="426562" y="342900"/>
            <a:ext cx="11422538" cy="647701"/>
          </a:xfrm>
        </p:spPr>
        <p:txBody>
          <a:bodyPr/>
          <a:lstStyle>
            <a:lvl1pPr>
              <a:defRPr/>
            </a:lvl1pPr>
          </a:lstStyle>
          <a:p>
            <a:r>
              <a:rPr lang="en-US" dirty="0"/>
              <a:t>Two-column with subtitle layout</a:t>
            </a:r>
          </a:p>
        </p:txBody>
      </p:sp>
      <p:sp>
        <p:nvSpPr>
          <p:cNvPr id="8" name="Text Placeholder 3">
            <a:extLst>
              <a:ext uri="{FF2B5EF4-FFF2-40B4-BE49-F238E27FC236}">
                <a16:creationId xmlns:a16="http://schemas.microsoft.com/office/drawing/2014/main" id="{63A575B9-76B2-80F9-00BE-861BBB5B77E7}"/>
              </a:ext>
            </a:extLst>
          </p:cNvPr>
          <p:cNvSpPr>
            <a:spLocks noGrp="1"/>
          </p:cNvSpPr>
          <p:nvPr>
            <p:ph type="body" sz="quarter" idx="10" hasCustomPrompt="1"/>
          </p:nvPr>
        </p:nvSpPr>
        <p:spPr>
          <a:xfrm>
            <a:off x="425039" y="1097281"/>
            <a:ext cx="11424061"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Tree>
    <p:extLst>
      <p:ext uri="{BB962C8B-B14F-4D97-AF65-F5344CB8AC3E}">
        <p14:creationId xmlns:p14="http://schemas.microsoft.com/office/powerpoint/2010/main" val="2855982137"/>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425038" y="1714500"/>
            <a:ext cx="5556662"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388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A0A3F751-C9B5-64F9-52C9-80510E63016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110C5B1E-52D0-E9A6-60BD-62AA967D62B4}"/>
              </a:ext>
            </a:extLst>
          </p:cNvPr>
          <p:cNvSpPr>
            <a:spLocks noGrp="1"/>
          </p:cNvSpPr>
          <p:nvPr>
            <p:ph type="title" hasCustomPrompt="1"/>
          </p:nvPr>
        </p:nvSpPr>
        <p:spPr>
          <a:xfrm>
            <a:off x="426562" y="342900"/>
            <a:ext cx="11422538" cy="647699"/>
          </a:xfrm>
        </p:spPr>
        <p:txBody>
          <a:bodyPr/>
          <a:lstStyle>
            <a:lvl1pPr>
              <a:defRPr/>
            </a:lvl1pPr>
          </a:lstStyle>
          <a:p>
            <a:r>
              <a:rPr lang="en-US" dirty="0"/>
              <a:t>Two-column list with subtitle layout</a:t>
            </a:r>
          </a:p>
        </p:txBody>
      </p:sp>
      <p:sp>
        <p:nvSpPr>
          <p:cNvPr id="10" name="Text Placeholder 3">
            <a:extLst>
              <a:ext uri="{FF2B5EF4-FFF2-40B4-BE49-F238E27FC236}">
                <a16:creationId xmlns:a16="http://schemas.microsoft.com/office/drawing/2014/main" id="{80EC7E6E-6F95-45B7-A50C-29C594FDED06}"/>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Tree>
    <p:extLst>
      <p:ext uri="{BB962C8B-B14F-4D97-AF65-F5344CB8AC3E}">
        <p14:creationId xmlns:p14="http://schemas.microsoft.com/office/powerpoint/2010/main" val="3520808250"/>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images">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A3A7D9B-34AC-A9B7-8C53-64E83EE3A971}"/>
              </a:ext>
            </a:extLst>
          </p:cNvPr>
          <p:cNvSpPr/>
          <p:nvPr userDrawn="1"/>
        </p:nvSpPr>
        <p:spPr>
          <a:xfrm>
            <a:off x="419100" y="1371600"/>
            <a:ext cx="5531138" cy="4724400"/>
          </a:xfrm>
          <a:prstGeom prst="roundRect">
            <a:avLst>
              <a:gd name="adj" fmla="val 297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Rectangle: Rounded Corners 9">
            <a:extLst>
              <a:ext uri="{FF2B5EF4-FFF2-40B4-BE49-F238E27FC236}">
                <a16:creationId xmlns:a16="http://schemas.microsoft.com/office/drawing/2014/main" id="{937058EF-57A3-35B5-24A5-10BDD203B191}"/>
              </a:ext>
            </a:extLst>
          </p:cNvPr>
          <p:cNvSpPr/>
          <p:nvPr userDrawn="1"/>
        </p:nvSpPr>
        <p:spPr>
          <a:xfrm>
            <a:off x="6317962" y="1371600"/>
            <a:ext cx="5531138" cy="4724400"/>
          </a:xfrm>
          <a:prstGeom prst="roundRect">
            <a:avLst>
              <a:gd name="adj" fmla="val 28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5628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4683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69F14529-DEDF-D241-732D-222517EB3203}"/>
              </a:ext>
            </a:extLst>
          </p:cNvPr>
          <p:cNvSpPr>
            <a:spLocks noGrp="1"/>
          </p:cNvSpPr>
          <p:nvPr>
            <p:ph type="pic" sz="quarter" idx="10" hasCustomPrompt="1"/>
          </p:nvPr>
        </p:nvSpPr>
        <p:spPr>
          <a:xfrm>
            <a:off x="419100" y="1371600"/>
            <a:ext cx="5528604" cy="2748116"/>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8" name="Picture Placeholder 6">
            <a:extLst>
              <a:ext uri="{FF2B5EF4-FFF2-40B4-BE49-F238E27FC236}">
                <a16:creationId xmlns:a16="http://schemas.microsoft.com/office/drawing/2014/main" id="{4C43E5F6-524D-42D8-4418-1C82D9C25769}"/>
              </a:ext>
            </a:extLst>
          </p:cNvPr>
          <p:cNvSpPr>
            <a:spLocks noGrp="1"/>
          </p:cNvSpPr>
          <p:nvPr>
            <p:ph type="pic" sz="quarter" idx="11" hasCustomPrompt="1"/>
          </p:nvPr>
        </p:nvSpPr>
        <p:spPr>
          <a:xfrm>
            <a:off x="6320496" y="1371600"/>
            <a:ext cx="5528604" cy="2748116"/>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5" name="Slide Number Placeholder 5">
            <a:extLst>
              <a:ext uri="{FF2B5EF4-FFF2-40B4-BE49-F238E27FC236}">
                <a16:creationId xmlns:a16="http://schemas.microsoft.com/office/drawing/2014/main" id="{44CA7F21-8046-855C-09C2-26B0BFF1AF1C}"/>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9D2F467D-8A54-C598-1031-D1985B60DAFF}"/>
              </a:ext>
            </a:extLst>
          </p:cNvPr>
          <p:cNvSpPr>
            <a:spLocks noGrp="1"/>
          </p:cNvSpPr>
          <p:nvPr>
            <p:ph type="title" hasCustomPrompt="1"/>
          </p:nvPr>
        </p:nvSpPr>
        <p:spPr>
          <a:xfrm>
            <a:off x="426562" y="342900"/>
            <a:ext cx="11422538" cy="649159"/>
          </a:xfrm>
        </p:spPr>
        <p:txBody>
          <a:bodyPr/>
          <a:lstStyle>
            <a:lvl1pPr>
              <a:defRPr/>
            </a:lvl1pPr>
          </a:lstStyle>
          <a:p>
            <a:r>
              <a:rPr lang="en-US" dirty="0"/>
              <a:t>Two-column layout</a:t>
            </a:r>
          </a:p>
        </p:txBody>
      </p:sp>
    </p:spTree>
    <p:extLst>
      <p:ext uri="{BB962C8B-B14F-4D97-AF65-F5344CB8AC3E}">
        <p14:creationId xmlns:p14="http://schemas.microsoft.com/office/powerpoint/2010/main" val="1005996901"/>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images split">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A3A7D9B-34AC-A9B7-8C53-64E83EE3A971}"/>
              </a:ext>
            </a:extLst>
          </p:cNvPr>
          <p:cNvSpPr/>
          <p:nvPr userDrawn="1"/>
        </p:nvSpPr>
        <p:spPr>
          <a:xfrm>
            <a:off x="411042" y="1371600"/>
            <a:ext cx="11438059"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a:xfrm>
            <a:off x="419100" y="342901"/>
            <a:ext cx="11429999" cy="647176"/>
          </a:xfrm>
        </p:spPr>
        <p:txBody>
          <a:bodyPr/>
          <a:lstStyle>
            <a:lvl1pPr>
              <a:defRPr/>
            </a:lvl1pPr>
          </a:lstStyle>
          <a:p>
            <a:r>
              <a:rPr lang="en-US" dirty="0"/>
              <a:t>Two-row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425949" y="15939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69F14529-DEDF-D241-732D-222517EB3203}"/>
              </a:ext>
            </a:extLst>
          </p:cNvPr>
          <p:cNvSpPr>
            <a:spLocks noGrp="1"/>
          </p:cNvSpPr>
          <p:nvPr>
            <p:ph type="pic" sz="quarter" idx="10" hasCustomPrompt="1"/>
          </p:nvPr>
        </p:nvSpPr>
        <p:spPr>
          <a:xfrm>
            <a:off x="419100" y="13716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5" name="Slide Number Placeholder 5">
            <a:extLst>
              <a:ext uri="{FF2B5EF4-FFF2-40B4-BE49-F238E27FC236}">
                <a16:creationId xmlns:a16="http://schemas.microsoft.com/office/drawing/2014/main" id="{5C2F06CE-5328-FE65-6EE7-50DBDA15692F}"/>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1" name="Rectangle: Rounded Corners 8">
            <a:extLst>
              <a:ext uri="{FF2B5EF4-FFF2-40B4-BE49-F238E27FC236}">
                <a16:creationId xmlns:a16="http://schemas.microsoft.com/office/drawing/2014/main" id="{E2242901-EF2A-CAEC-D5CA-A7BDE2326D23}"/>
              </a:ext>
            </a:extLst>
          </p:cNvPr>
          <p:cNvSpPr/>
          <p:nvPr userDrawn="1"/>
        </p:nvSpPr>
        <p:spPr>
          <a:xfrm>
            <a:off x="411042" y="3810000"/>
            <a:ext cx="11438059"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2" name="Content Placeholder 2">
            <a:extLst>
              <a:ext uri="{FF2B5EF4-FFF2-40B4-BE49-F238E27FC236}">
                <a16:creationId xmlns:a16="http://schemas.microsoft.com/office/drawing/2014/main" id="{8D4E14E8-2631-9F5A-B554-2F4DF3B3AD51}"/>
              </a:ext>
            </a:extLst>
          </p:cNvPr>
          <p:cNvSpPr>
            <a:spLocks noGrp="1"/>
          </p:cNvSpPr>
          <p:nvPr>
            <p:ph sz="half" idx="11" hasCustomPrompt="1"/>
          </p:nvPr>
        </p:nvSpPr>
        <p:spPr>
          <a:xfrm>
            <a:off x="679859" y="40323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3" name="Picture Placeholder 6">
            <a:extLst>
              <a:ext uri="{FF2B5EF4-FFF2-40B4-BE49-F238E27FC236}">
                <a16:creationId xmlns:a16="http://schemas.microsoft.com/office/drawing/2014/main" id="{CB0BE2F3-3C17-80EA-03AC-4F82BC6CE9B5}"/>
              </a:ext>
            </a:extLst>
          </p:cNvPr>
          <p:cNvSpPr>
            <a:spLocks noGrp="1"/>
          </p:cNvSpPr>
          <p:nvPr>
            <p:ph type="pic" sz="quarter" idx="12" hasCustomPrompt="1"/>
          </p:nvPr>
        </p:nvSpPr>
        <p:spPr>
          <a:xfrm>
            <a:off x="8305800" y="38100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526921013"/>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llars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1"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10BFD12E-90CE-C652-D318-19A128794C78}"/>
              </a:ext>
            </a:extLst>
          </p:cNvPr>
          <p:cNvSpPr>
            <a:spLocks noGrp="1"/>
          </p:cNvSpPr>
          <p:nvPr>
            <p:ph type="body" idx="1" hasCustomPrompt="1"/>
          </p:nvPr>
        </p:nvSpPr>
        <p:spPr>
          <a:xfrm>
            <a:off x="419101"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419100"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33293554-A33B-9D32-3DB3-3828AE7DF76D}"/>
              </a:ext>
            </a:extLst>
          </p:cNvPr>
          <p:cNvSpPr>
            <a:spLocks noGrp="1"/>
          </p:cNvSpPr>
          <p:nvPr>
            <p:ph type="body" sz="quarter" idx="3" hasCustomPrompt="1"/>
          </p:nvPr>
        </p:nvSpPr>
        <p:spPr>
          <a:xfrm>
            <a:off x="4392168"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392167"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A0C2E7C7-6272-7C9E-61CC-4BA5EEECCA8E}"/>
              </a:ext>
            </a:extLst>
          </p:cNvPr>
          <p:cNvSpPr>
            <a:spLocks noGrp="1"/>
          </p:cNvSpPr>
          <p:nvPr>
            <p:ph type="body" sz="quarter" idx="13" hasCustomPrompt="1"/>
          </p:nvPr>
        </p:nvSpPr>
        <p:spPr>
          <a:xfrm>
            <a:off x="8365236"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365236"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1655950" y="2107943"/>
            <a:ext cx="1010166" cy="954046"/>
          </a:xfrm>
        </p:spPr>
        <p:txBody>
          <a:bodyPr>
            <a:noAutofit/>
          </a:bodyPr>
          <a:lstStyle>
            <a:lvl1pPr marL="0" indent="0">
              <a:buNone/>
              <a:defRPr sz="1800"/>
            </a:lvl1pPr>
          </a:lstStyle>
          <a:p>
            <a:r>
              <a:rPr lang="en-US"/>
              <a:t>Click icon to add image</a:t>
            </a:r>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5629017" y="2107943"/>
            <a:ext cx="1010166" cy="954046"/>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9602085" y="2107943"/>
            <a:ext cx="1010166" cy="954046"/>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4614658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pillars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9" name="Oval 8">
            <a:extLst>
              <a:ext uri="{FF2B5EF4-FFF2-40B4-BE49-F238E27FC236}">
                <a16:creationId xmlns:a16="http://schemas.microsoft.com/office/drawing/2014/main" id="{0C8A8337-DCEF-3C7F-DDD7-39904A6FA476}"/>
              </a:ext>
            </a:extLst>
          </p:cNvPr>
          <p:cNvSpPr/>
          <p:nvPr/>
        </p:nvSpPr>
        <p:spPr>
          <a:xfrm>
            <a:off x="1426211"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739956"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B1848BA4-D0B6-9ABC-82C6-933BFFFAE0F2}"/>
              </a:ext>
            </a:extLst>
          </p:cNvPr>
          <p:cNvSpPr>
            <a:spLocks noGrp="1"/>
          </p:cNvSpPr>
          <p:nvPr>
            <p:ph type="body" sz="quarter" idx="14"/>
          </p:nvPr>
        </p:nvSpPr>
        <p:spPr>
          <a:xfrm>
            <a:off x="733690"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p:ph type="body" idx="1" hasCustomPrompt="1"/>
          </p:nvPr>
        </p:nvSpPr>
        <p:spPr>
          <a:xfrm>
            <a:off x="733690"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Rectangle: Rounded Corners 14">
            <a:extLst>
              <a:ext uri="{FF2B5EF4-FFF2-40B4-BE49-F238E27FC236}">
                <a16:creationId xmlns:a16="http://schemas.microsoft.com/office/drawing/2014/main" id="{EB721D76-2A3B-04BD-C8AD-2C622769B14E}"/>
              </a:ext>
            </a:extLst>
          </p:cNvPr>
          <p:cNvSpPr/>
          <p:nvPr userDrawn="1"/>
        </p:nvSpPr>
        <p:spPr>
          <a:xfrm>
            <a:off x="8292988"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7" name="Oval 6">
            <a:extLst>
              <a:ext uri="{FF2B5EF4-FFF2-40B4-BE49-F238E27FC236}">
                <a16:creationId xmlns:a16="http://schemas.microsoft.com/office/drawing/2014/main" id="{0D587F4E-2A23-9BBC-D33F-08C907BC990C}"/>
              </a:ext>
            </a:extLst>
          </p:cNvPr>
          <p:cNvSpPr/>
          <p:nvPr userDrawn="1"/>
        </p:nvSpPr>
        <p:spPr>
          <a:xfrm>
            <a:off x="9300099"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8" name="Straight Connector 7">
            <a:extLst>
              <a:ext uri="{FF2B5EF4-FFF2-40B4-BE49-F238E27FC236}">
                <a16:creationId xmlns:a16="http://schemas.microsoft.com/office/drawing/2014/main" id="{1C9073B9-455D-C10B-7B33-B2CA64C32A74}"/>
              </a:ext>
            </a:extLst>
          </p:cNvPr>
          <p:cNvCxnSpPr>
            <a:cxnSpLocks/>
          </p:cNvCxnSpPr>
          <p:nvPr userDrawn="1"/>
        </p:nvCxnSpPr>
        <p:spPr>
          <a:xfrm>
            <a:off x="9613844"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D54A302D-4223-5925-8CEA-0BEE1E1125ED}"/>
              </a:ext>
            </a:extLst>
          </p:cNvPr>
          <p:cNvSpPr>
            <a:spLocks noGrp="1"/>
          </p:cNvSpPr>
          <p:nvPr>
            <p:ph type="body" sz="quarter" idx="17"/>
          </p:nvPr>
        </p:nvSpPr>
        <p:spPr>
          <a:xfrm>
            <a:off x="8607578"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2">
            <a:extLst>
              <a:ext uri="{FF2B5EF4-FFF2-40B4-BE49-F238E27FC236}">
                <a16:creationId xmlns:a16="http://schemas.microsoft.com/office/drawing/2014/main" id="{EF16AF30-7B37-1297-47E4-EF0C23B0DBF2}"/>
              </a:ext>
            </a:extLst>
          </p:cNvPr>
          <p:cNvSpPr>
            <a:spLocks noGrp="1"/>
          </p:cNvSpPr>
          <p:nvPr>
            <p:ph type="body" idx="18" hasCustomPrompt="1"/>
          </p:nvPr>
        </p:nvSpPr>
        <p:spPr>
          <a:xfrm>
            <a:off x="8607578"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4" name="Rectangle: Rounded Corners 14">
            <a:extLst>
              <a:ext uri="{FF2B5EF4-FFF2-40B4-BE49-F238E27FC236}">
                <a16:creationId xmlns:a16="http://schemas.microsoft.com/office/drawing/2014/main" id="{35159C79-D169-526F-6B2B-00661856BB78}"/>
              </a:ext>
            </a:extLst>
          </p:cNvPr>
          <p:cNvSpPr/>
          <p:nvPr userDrawn="1"/>
        </p:nvSpPr>
        <p:spPr>
          <a:xfrm>
            <a:off x="4356044"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5" name="Oval 14">
            <a:extLst>
              <a:ext uri="{FF2B5EF4-FFF2-40B4-BE49-F238E27FC236}">
                <a16:creationId xmlns:a16="http://schemas.microsoft.com/office/drawing/2014/main" id="{BF702A77-B872-D891-2934-1880FE2EAD9A}"/>
              </a:ext>
            </a:extLst>
          </p:cNvPr>
          <p:cNvSpPr/>
          <p:nvPr userDrawn="1"/>
        </p:nvSpPr>
        <p:spPr>
          <a:xfrm>
            <a:off x="5363155"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17" name="Straight Connector 16">
            <a:extLst>
              <a:ext uri="{FF2B5EF4-FFF2-40B4-BE49-F238E27FC236}">
                <a16:creationId xmlns:a16="http://schemas.microsoft.com/office/drawing/2014/main" id="{F08F87B0-A732-A5D0-3978-C84778E6D744}"/>
              </a:ext>
            </a:extLst>
          </p:cNvPr>
          <p:cNvCxnSpPr>
            <a:cxnSpLocks/>
          </p:cNvCxnSpPr>
          <p:nvPr userDrawn="1"/>
        </p:nvCxnSpPr>
        <p:spPr>
          <a:xfrm>
            <a:off x="5676900"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2C1879FC-3649-DC7B-2874-F383D5CD44C7}"/>
              </a:ext>
            </a:extLst>
          </p:cNvPr>
          <p:cNvSpPr>
            <a:spLocks noGrp="1"/>
          </p:cNvSpPr>
          <p:nvPr>
            <p:ph type="body" sz="quarter" idx="20"/>
          </p:nvPr>
        </p:nvSpPr>
        <p:spPr>
          <a:xfrm>
            <a:off x="4670634"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3" name="Text Placeholder 2">
            <a:extLst>
              <a:ext uri="{FF2B5EF4-FFF2-40B4-BE49-F238E27FC236}">
                <a16:creationId xmlns:a16="http://schemas.microsoft.com/office/drawing/2014/main" id="{121D4A74-0C75-63EE-E996-862CBFFE4904}"/>
              </a:ext>
            </a:extLst>
          </p:cNvPr>
          <p:cNvSpPr>
            <a:spLocks noGrp="1"/>
          </p:cNvSpPr>
          <p:nvPr>
            <p:ph type="body" idx="21" hasCustomPrompt="1"/>
          </p:nvPr>
        </p:nvSpPr>
        <p:spPr>
          <a:xfrm>
            <a:off x="4670634"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3" name="Picture Placeholder 12">
            <a:extLst>
              <a:ext uri="{FF2B5EF4-FFF2-40B4-BE49-F238E27FC236}">
                <a16:creationId xmlns:a16="http://schemas.microsoft.com/office/drawing/2014/main" id="{E0B4C120-972B-30AB-D868-D14C483BCFDE}"/>
              </a:ext>
            </a:extLst>
          </p:cNvPr>
          <p:cNvSpPr>
            <a:spLocks noGrp="1"/>
          </p:cNvSpPr>
          <p:nvPr>
            <p:ph type="pic" sz="quarter" idx="15" hasCustomPrompt="1"/>
          </p:nvPr>
        </p:nvSpPr>
        <p:spPr>
          <a:xfrm>
            <a:off x="1426211"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24" name="Picture Placeholder 12">
            <a:extLst>
              <a:ext uri="{FF2B5EF4-FFF2-40B4-BE49-F238E27FC236}">
                <a16:creationId xmlns:a16="http://schemas.microsoft.com/office/drawing/2014/main" id="{8492597D-2DF2-7AB3-3BA8-6F4B53142D67}"/>
              </a:ext>
            </a:extLst>
          </p:cNvPr>
          <p:cNvSpPr>
            <a:spLocks noGrp="1"/>
          </p:cNvSpPr>
          <p:nvPr>
            <p:ph type="pic" sz="quarter" idx="22" hasCustomPrompt="1"/>
          </p:nvPr>
        </p:nvSpPr>
        <p:spPr>
          <a:xfrm>
            <a:off x="5363155" y="1894831"/>
            <a:ext cx="1541891" cy="1541891"/>
          </a:xfrm>
          <a:prstGeom prst="ellipse">
            <a:avLst/>
          </a:prstGeom>
        </p:spPr>
        <p:txBody>
          <a:bodyPr>
            <a:noAutofit/>
          </a:bodyPr>
          <a:lstStyle>
            <a:lvl1pPr marL="0" indent="0">
              <a:buNone/>
              <a:defRPr sz="1800"/>
            </a:lvl1pPr>
          </a:lstStyle>
          <a:p>
            <a:r>
              <a:rPr lang="en-US"/>
              <a:t>Click icon to add image</a:t>
            </a:r>
          </a:p>
        </p:txBody>
      </p:sp>
      <p:sp>
        <p:nvSpPr>
          <p:cNvPr id="25" name="Picture Placeholder 12">
            <a:extLst>
              <a:ext uri="{FF2B5EF4-FFF2-40B4-BE49-F238E27FC236}">
                <a16:creationId xmlns:a16="http://schemas.microsoft.com/office/drawing/2014/main" id="{9D45761B-7450-2F8F-45C8-5A5FAF003B2F}"/>
              </a:ext>
            </a:extLst>
          </p:cNvPr>
          <p:cNvSpPr>
            <a:spLocks noGrp="1"/>
          </p:cNvSpPr>
          <p:nvPr>
            <p:ph type="pic" sz="quarter" idx="23" hasCustomPrompt="1"/>
          </p:nvPr>
        </p:nvSpPr>
        <p:spPr>
          <a:xfrm>
            <a:off x="9300099" y="1894831"/>
            <a:ext cx="1541891" cy="1541891"/>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33968397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llars_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5" name="Text Placeholder 2">
            <a:extLst>
              <a:ext uri="{FF2B5EF4-FFF2-40B4-BE49-F238E27FC236}">
                <a16:creationId xmlns:a16="http://schemas.microsoft.com/office/drawing/2014/main" id="{09E632FC-0C0B-A67C-A85C-8206A1A51074}"/>
              </a:ext>
            </a:extLst>
          </p:cNvPr>
          <p:cNvSpPr>
            <a:spLocks noGrp="1"/>
          </p:cNvSpPr>
          <p:nvPr>
            <p:ph type="body" idx="1" hasCustomPrompt="1"/>
          </p:nvPr>
        </p:nvSpPr>
        <p:spPr>
          <a:xfrm>
            <a:off x="733690"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Text Placeholder 12">
            <a:extLst>
              <a:ext uri="{FF2B5EF4-FFF2-40B4-BE49-F238E27FC236}">
                <a16:creationId xmlns:a16="http://schemas.microsoft.com/office/drawing/2014/main" id="{055182EB-F96C-FFD4-C323-F5CCFF60683E}"/>
              </a:ext>
            </a:extLst>
          </p:cNvPr>
          <p:cNvSpPr>
            <a:spLocks noGrp="1"/>
          </p:cNvSpPr>
          <p:nvPr>
            <p:ph type="body" sz="quarter" idx="14"/>
          </p:nvPr>
        </p:nvSpPr>
        <p:spPr>
          <a:xfrm>
            <a:off x="733690"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7" name="Rectangle: Rounded Corners 14">
            <a:extLst>
              <a:ext uri="{FF2B5EF4-FFF2-40B4-BE49-F238E27FC236}">
                <a16:creationId xmlns:a16="http://schemas.microsoft.com/office/drawing/2014/main" id="{462E4AA4-1F9A-4B65-017C-81AAB49744B9}"/>
              </a:ext>
            </a:extLst>
          </p:cNvPr>
          <p:cNvSpPr/>
          <p:nvPr userDrawn="1"/>
        </p:nvSpPr>
        <p:spPr>
          <a:xfrm>
            <a:off x="8292988"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9" name="Text Placeholder 2">
            <a:extLst>
              <a:ext uri="{FF2B5EF4-FFF2-40B4-BE49-F238E27FC236}">
                <a16:creationId xmlns:a16="http://schemas.microsoft.com/office/drawing/2014/main" id="{F27B2543-1791-CE3E-5D92-A32148B8B4A6}"/>
              </a:ext>
            </a:extLst>
          </p:cNvPr>
          <p:cNvSpPr>
            <a:spLocks noGrp="1"/>
          </p:cNvSpPr>
          <p:nvPr>
            <p:ph type="body" idx="16" hasCustomPrompt="1"/>
          </p:nvPr>
        </p:nvSpPr>
        <p:spPr>
          <a:xfrm>
            <a:off x="8607578"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0" name="Text Placeholder 12">
            <a:extLst>
              <a:ext uri="{FF2B5EF4-FFF2-40B4-BE49-F238E27FC236}">
                <a16:creationId xmlns:a16="http://schemas.microsoft.com/office/drawing/2014/main" id="{38AAC4E9-B601-E048-E004-7AB349D40378}"/>
              </a:ext>
            </a:extLst>
          </p:cNvPr>
          <p:cNvSpPr>
            <a:spLocks noGrp="1"/>
          </p:cNvSpPr>
          <p:nvPr>
            <p:ph type="body" sz="quarter" idx="17"/>
          </p:nvPr>
        </p:nvSpPr>
        <p:spPr>
          <a:xfrm>
            <a:off x="8607578"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1" name="Rectangle: Rounded Corners 14">
            <a:extLst>
              <a:ext uri="{FF2B5EF4-FFF2-40B4-BE49-F238E27FC236}">
                <a16:creationId xmlns:a16="http://schemas.microsoft.com/office/drawing/2014/main" id="{29682F97-F604-3EA6-1614-4AD9EA8EBD33}"/>
              </a:ext>
            </a:extLst>
          </p:cNvPr>
          <p:cNvSpPr/>
          <p:nvPr userDrawn="1"/>
        </p:nvSpPr>
        <p:spPr>
          <a:xfrm>
            <a:off x="4356044"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3" name="Text Placeholder 2">
            <a:extLst>
              <a:ext uri="{FF2B5EF4-FFF2-40B4-BE49-F238E27FC236}">
                <a16:creationId xmlns:a16="http://schemas.microsoft.com/office/drawing/2014/main" id="{AD311DF5-CAB0-119A-BEB3-CD860F0E8E69}"/>
              </a:ext>
            </a:extLst>
          </p:cNvPr>
          <p:cNvSpPr>
            <a:spLocks noGrp="1"/>
          </p:cNvSpPr>
          <p:nvPr>
            <p:ph type="body" idx="19" hasCustomPrompt="1"/>
          </p:nvPr>
        </p:nvSpPr>
        <p:spPr>
          <a:xfrm>
            <a:off x="4670634"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Text Placeholder 12">
            <a:extLst>
              <a:ext uri="{FF2B5EF4-FFF2-40B4-BE49-F238E27FC236}">
                <a16:creationId xmlns:a16="http://schemas.microsoft.com/office/drawing/2014/main" id="{A2EF9C3D-D705-2798-A07B-2AD4B99723CD}"/>
              </a:ext>
            </a:extLst>
          </p:cNvPr>
          <p:cNvSpPr>
            <a:spLocks noGrp="1"/>
          </p:cNvSpPr>
          <p:nvPr>
            <p:ph type="body" sz="quarter" idx="20"/>
          </p:nvPr>
        </p:nvSpPr>
        <p:spPr>
          <a:xfrm>
            <a:off x="4670634"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6" name="Text Placeholder 12">
            <a:extLst>
              <a:ext uri="{FF2B5EF4-FFF2-40B4-BE49-F238E27FC236}">
                <a16:creationId xmlns:a16="http://schemas.microsoft.com/office/drawing/2014/main" id="{B5974954-D39B-EA11-2394-C3638EFE8763}"/>
              </a:ext>
            </a:extLst>
          </p:cNvPr>
          <p:cNvSpPr>
            <a:spLocks noGrp="1"/>
          </p:cNvSpPr>
          <p:nvPr>
            <p:ph type="body" sz="quarter" idx="22" hasCustomPrompt="1"/>
          </p:nvPr>
        </p:nvSpPr>
        <p:spPr>
          <a:xfrm>
            <a:off x="733690"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EYEBROW</a:t>
            </a:r>
          </a:p>
        </p:txBody>
      </p:sp>
      <p:sp>
        <p:nvSpPr>
          <p:cNvPr id="47" name="Text Placeholder 12">
            <a:extLst>
              <a:ext uri="{FF2B5EF4-FFF2-40B4-BE49-F238E27FC236}">
                <a16:creationId xmlns:a16="http://schemas.microsoft.com/office/drawing/2014/main" id="{AD9BE854-F816-4000-5D2D-80A4E7C51B72}"/>
              </a:ext>
            </a:extLst>
          </p:cNvPr>
          <p:cNvSpPr>
            <a:spLocks noGrp="1"/>
          </p:cNvSpPr>
          <p:nvPr>
            <p:ph type="body" sz="quarter" idx="23" hasCustomPrompt="1"/>
          </p:nvPr>
        </p:nvSpPr>
        <p:spPr>
          <a:xfrm>
            <a:off x="4670634"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8" name="Text Placeholder 12">
            <a:extLst>
              <a:ext uri="{FF2B5EF4-FFF2-40B4-BE49-F238E27FC236}">
                <a16:creationId xmlns:a16="http://schemas.microsoft.com/office/drawing/2014/main" id="{51E6FFF8-A8A7-3C71-837B-9C417CC66E39}"/>
              </a:ext>
            </a:extLst>
          </p:cNvPr>
          <p:cNvSpPr>
            <a:spLocks noGrp="1"/>
          </p:cNvSpPr>
          <p:nvPr>
            <p:ph type="body" sz="quarter" idx="24" hasCustomPrompt="1"/>
          </p:nvPr>
        </p:nvSpPr>
        <p:spPr>
          <a:xfrm>
            <a:off x="8607578"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Tree>
    <p:extLst>
      <p:ext uri="{BB962C8B-B14F-4D97-AF65-F5344CB8AC3E}">
        <p14:creationId xmlns:p14="http://schemas.microsoft.com/office/powerpoint/2010/main" val="96911283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699"/>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6" name="Rectangle: Rounded Corners 15">
            <a:extLst>
              <a:ext uri="{FF2B5EF4-FFF2-40B4-BE49-F238E27FC236}">
                <a16:creationId xmlns:a16="http://schemas.microsoft.com/office/drawing/2014/main" id="{6A42996E-6F08-E388-C5F1-CD159D4D761E}"/>
              </a:ext>
            </a:extLst>
          </p:cNvPr>
          <p:cNvSpPr/>
          <p:nvPr userDrawn="1"/>
        </p:nvSpPr>
        <p:spPr>
          <a:xfrm>
            <a:off x="4315092" y="1371600"/>
            <a:ext cx="3650025" cy="4838699"/>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Rectangle: Rounded Corners 16">
            <a:extLst>
              <a:ext uri="{FF2B5EF4-FFF2-40B4-BE49-F238E27FC236}">
                <a16:creationId xmlns:a16="http://schemas.microsoft.com/office/drawing/2014/main" id="{A1A42B68-F323-3DCC-6C67-66A38835C008}"/>
              </a:ext>
            </a:extLst>
          </p:cNvPr>
          <p:cNvSpPr/>
          <p:nvPr userDrawn="1"/>
        </p:nvSpPr>
        <p:spPr>
          <a:xfrm>
            <a:off x="8199075" y="1371601"/>
            <a:ext cx="3650025" cy="483869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643912"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539904"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423887"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420670" y="1371600"/>
            <a:ext cx="3657600" cy="2560320"/>
          </a:xfrm>
          <a:prstGeom prst="roundRect">
            <a:avLst>
              <a:gd name="adj" fmla="val 9227"/>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4307517" y="1371600"/>
            <a:ext cx="3657600" cy="2560320"/>
          </a:xfrm>
          <a:prstGeom prst="roundRect">
            <a:avLst>
              <a:gd name="adj" fmla="val 8730"/>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8191500" y="1371600"/>
            <a:ext cx="3657600" cy="2560320"/>
          </a:xfrm>
          <a:prstGeom prst="roundRect">
            <a:avLst>
              <a:gd name="adj" fmla="val 6746"/>
            </a:avLst>
          </a:prstGeom>
          <a:effectLst/>
        </p:spPr>
        <p:txBody>
          <a:bodyPr anchor="ctr">
            <a:noAutofit/>
          </a:bodyPr>
          <a:lstStyle>
            <a:lvl1pPr marL="0" indent="0" algn="ctr">
              <a:buNone/>
              <a:defRPr sz="1800"/>
            </a:lvl1pPr>
          </a:lstStyle>
          <a:p>
            <a:r>
              <a:rPr lang="en-US" dirty="0"/>
              <a:t>Click icon to add image</a:t>
            </a:r>
          </a:p>
          <a:p>
            <a:endParaRPr lang="en-US" dirty="0"/>
          </a:p>
        </p:txBody>
      </p:sp>
    </p:spTree>
    <p:extLst>
      <p:ext uri="{BB962C8B-B14F-4D97-AF65-F5344CB8AC3E}">
        <p14:creationId xmlns:p14="http://schemas.microsoft.com/office/powerpoint/2010/main" val="91200719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ain point + 2 supportin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700"/>
          </a:xfrm>
          <a:prstGeom prst="roundRect">
            <a:avLst>
              <a:gd name="adj" fmla="val 595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789385" y="3340268"/>
            <a:ext cx="2909455" cy="1015663"/>
          </a:xfrm>
          <a:noFill/>
        </p:spPr>
        <p:txBody>
          <a:bodyPr tIns="0" bIns="0" anchor="ctr">
            <a:spAutoFit/>
          </a:bodyPr>
          <a:lstStyle>
            <a:lvl1pPr marL="0" indent="0">
              <a:lnSpc>
                <a:spcPct val="110000"/>
              </a:lnSpc>
              <a:spcAft>
                <a:spcPts val="600"/>
              </a:spcAft>
              <a:buNone/>
              <a:defRPr sz="2000"/>
            </a:lvl1pPr>
            <a:lvl2pPr marL="285750" indent="0">
              <a:lnSpc>
                <a:spcPct val="100000"/>
              </a:lnSpc>
              <a:spcAft>
                <a:spcPts val="600"/>
              </a:spcAft>
              <a:buNone/>
              <a:defRPr sz="1800"/>
            </a:lvl2pPr>
            <a:lvl3pPr marL="628650" indent="0">
              <a:lnSpc>
                <a:spcPct val="100000"/>
              </a:lnSpc>
              <a:spcAft>
                <a:spcPts val="600"/>
              </a:spcAft>
              <a:buNone/>
              <a:defRPr sz="16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5">
            <a:extLst>
              <a:ext uri="{FF2B5EF4-FFF2-40B4-BE49-F238E27FC236}">
                <a16:creationId xmlns:a16="http://schemas.microsoft.com/office/drawing/2014/main" id="{92F6DF51-03DE-037A-36FA-57CE810E7F5F}"/>
              </a:ext>
            </a:extLst>
          </p:cNvPr>
          <p:cNvSpPr/>
          <p:nvPr userDrawn="1"/>
        </p:nvSpPr>
        <p:spPr>
          <a:xfrm>
            <a:off x="4439410" y="3962400"/>
            <a:ext cx="7409690" cy="2247900"/>
          </a:xfrm>
          <a:prstGeom prst="roundRect">
            <a:avLst>
              <a:gd name="adj" fmla="val 686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439410" y="13716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4960187" y="1994800"/>
            <a:ext cx="6393613" cy="987621"/>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Content Placeholder 3">
            <a:extLst>
              <a:ext uri="{FF2B5EF4-FFF2-40B4-BE49-F238E27FC236}">
                <a16:creationId xmlns:a16="http://schemas.microsoft.com/office/drawing/2014/main" id="{746297EF-AFF3-48F7-A407-E3274CA69538}"/>
              </a:ext>
            </a:extLst>
          </p:cNvPr>
          <p:cNvSpPr>
            <a:spLocks noGrp="1"/>
          </p:cNvSpPr>
          <p:nvPr>
            <p:ph sz="half" idx="21" hasCustomPrompt="1"/>
          </p:nvPr>
        </p:nvSpPr>
        <p:spPr>
          <a:xfrm>
            <a:off x="4960187" y="4585600"/>
            <a:ext cx="6393613" cy="987621"/>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52428965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in point + 2 supporting images">
    <p:spTree>
      <p:nvGrpSpPr>
        <p:cNvPr id="1" name=""/>
        <p:cNvGrpSpPr/>
        <p:nvPr/>
      </p:nvGrpSpPr>
      <p:grpSpPr>
        <a:xfrm>
          <a:off x="0" y="0"/>
          <a:ext cx="0" cy="0"/>
          <a:chOff x="0" y="0"/>
          <a:chExt cx="0" cy="0"/>
        </a:xfrm>
      </p:grpSpPr>
      <p:sp>
        <p:nvSpPr>
          <p:cNvPr id="13" name="Rectangle: Rounded Corners 14">
            <a:extLst>
              <a:ext uri="{FF2B5EF4-FFF2-40B4-BE49-F238E27FC236}">
                <a16:creationId xmlns:a16="http://schemas.microsoft.com/office/drawing/2014/main" id="{0292FABA-4644-BAAC-2085-7FFEDF1506F6}"/>
              </a:ext>
            </a:extLst>
          </p:cNvPr>
          <p:cNvSpPr/>
          <p:nvPr userDrawn="1"/>
        </p:nvSpPr>
        <p:spPr>
          <a:xfrm>
            <a:off x="419100" y="1371600"/>
            <a:ext cx="3650025" cy="4838700"/>
          </a:xfrm>
          <a:prstGeom prst="roundRect">
            <a:avLst>
              <a:gd name="adj" fmla="val 335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1" name="Rectangle: Rounded Corners 7">
            <a:extLst>
              <a:ext uri="{FF2B5EF4-FFF2-40B4-BE49-F238E27FC236}">
                <a16:creationId xmlns:a16="http://schemas.microsoft.com/office/drawing/2014/main" id="{96FD7A77-6E7B-00B1-99F6-83606BFB9F43}"/>
              </a:ext>
            </a:extLst>
          </p:cNvPr>
          <p:cNvSpPr/>
          <p:nvPr userDrawn="1"/>
        </p:nvSpPr>
        <p:spPr>
          <a:xfrm>
            <a:off x="4439410" y="13716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643912" y="4311650"/>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419101" y="1371600"/>
            <a:ext cx="3650024" cy="2622263"/>
          </a:xfrm>
          <a:prstGeom prst="roundRect">
            <a:avLst>
              <a:gd name="adj" fmla="val 5525"/>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351386" y="2049275"/>
            <a:ext cx="4002413"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Picture Placeholder 19">
            <a:extLst>
              <a:ext uri="{FF2B5EF4-FFF2-40B4-BE49-F238E27FC236}">
                <a16:creationId xmlns:a16="http://schemas.microsoft.com/office/drawing/2014/main" id="{50C72776-B0E8-05CD-113F-79EB685832F6}"/>
              </a:ext>
            </a:extLst>
          </p:cNvPr>
          <p:cNvSpPr>
            <a:spLocks noGrp="1"/>
          </p:cNvSpPr>
          <p:nvPr>
            <p:ph type="pic" sz="quarter" idx="19" hasCustomPrompt="1"/>
          </p:nvPr>
        </p:nvSpPr>
        <p:spPr>
          <a:xfrm>
            <a:off x="4448554" y="13716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3" name="Rectangle: Rounded Corners 7">
            <a:extLst>
              <a:ext uri="{FF2B5EF4-FFF2-40B4-BE49-F238E27FC236}">
                <a16:creationId xmlns:a16="http://schemas.microsoft.com/office/drawing/2014/main" id="{7AC66C70-30B8-8352-357A-7BC40DC6C034}"/>
              </a:ext>
            </a:extLst>
          </p:cNvPr>
          <p:cNvSpPr/>
          <p:nvPr userDrawn="1"/>
        </p:nvSpPr>
        <p:spPr>
          <a:xfrm>
            <a:off x="4439410" y="39624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Content Placeholder 3">
            <a:extLst>
              <a:ext uri="{FF2B5EF4-FFF2-40B4-BE49-F238E27FC236}">
                <a16:creationId xmlns:a16="http://schemas.microsoft.com/office/drawing/2014/main" id="{47C456BB-FE58-A873-266D-7DCA5DFF6EA8}"/>
              </a:ext>
            </a:extLst>
          </p:cNvPr>
          <p:cNvSpPr>
            <a:spLocks noGrp="1"/>
          </p:cNvSpPr>
          <p:nvPr>
            <p:ph sz="half" idx="20" hasCustomPrompt="1"/>
          </p:nvPr>
        </p:nvSpPr>
        <p:spPr>
          <a:xfrm>
            <a:off x="7351386" y="4640075"/>
            <a:ext cx="4002413"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Picture Placeholder 19">
            <a:extLst>
              <a:ext uri="{FF2B5EF4-FFF2-40B4-BE49-F238E27FC236}">
                <a16:creationId xmlns:a16="http://schemas.microsoft.com/office/drawing/2014/main" id="{98D83124-912B-9AFA-5028-30FF74DA009D}"/>
              </a:ext>
            </a:extLst>
          </p:cNvPr>
          <p:cNvSpPr>
            <a:spLocks noGrp="1"/>
          </p:cNvSpPr>
          <p:nvPr>
            <p:ph type="pic" sz="quarter" idx="21" hasCustomPrompt="1"/>
          </p:nvPr>
        </p:nvSpPr>
        <p:spPr>
          <a:xfrm>
            <a:off x="4448554" y="39624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1994231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1">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425038" y="1371601"/>
            <a:ext cx="11424062" cy="3293209"/>
          </a:xfrm>
        </p:spPr>
        <p:txBody>
          <a:bodyPr vert="horz" wrap="square" lIns="0" tIns="45720" rIns="0" bIns="45720" rtlCol="0">
            <a:sp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342900"/>
            <a:ext cx="11424062" cy="644714"/>
          </a:xfrm>
        </p:spPr>
        <p:txBody>
          <a:bodyPr/>
          <a:lstStyle>
            <a:lvl1pPr>
              <a:defRPr/>
            </a:lvl1pPr>
          </a:lstStyle>
          <a:p>
            <a:r>
              <a:rPr lang="en-US" dirty="0"/>
              <a:t>Agenda layout</a:t>
            </a:r>
          </a:p>
        </p:txBody>
      </p:sp>
      <p:sp>
        <p:nvSpPr>
          <p:cNvPr id="2" name="Slide Number Placeholder 5">
            <a:extLst>
              <a:ext uri="{FF2B5EF4-FFF2-40B4-BE49-F238E27FC236}">
                <a16:creationId xmlns:a16="http://schemas.microsoft.com/office/drawing/2014/main" id="{0E1C29A7-F9A0-7F59-4500-D6EB1A301E9E}"/>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9125184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ain point + 3 support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19100" y="1379222"/>
            <a:ext cx="11430000" cy="1828798"/>
          </a:xfrm>
          <a:prstGeom prst="roundRect">
            <a:avLst>
              <a:gd name="adj" fmla="val 736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44232" y="1801179"/>
            <a:ext cx="10775280" cy="984885"/>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419100"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746593" y="3694509"/>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746593"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8">
            <a:extLst>
              <a:ext uri="{FF2B5EF4-FFF2-40B4-BE49-F238E27FC236}">
                <a16:creationId xmlns:a16="http://schemas.microsoft.com/office/drawing/2014/main" id="{B0BFE81F-8456-AC39-1679-18D4E426E6AF}"/>
              </a:ext>
            </a:extLst>
          </p:cNvPr>
          <p:cNvSpPr/>
          <p:nvPr userDrawn="1"/>
        </p:nvSpPr>
        <p:spPr>
          <a:xfrm>
            <a:off x="8170431"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7" name="Text Placeholder 2">
            <a:extLst>
              <a:ext uri="{FF2B5EF4-FFF2-40B4-BE49-F238E27FC236}">
                <a16:creationId xmlns:a16="http://schemas.microsoft.com/office/drawing/2014/main" id="{607609F0-4D50-9330-513F-4BCA6409BF89}"/>
              </a:ext>
            </a:extLst>
          </p:cNvPr>
          <p:cNvSpPr>
            <a:spLocks noGrp="1"/>
          </p:cNvSpPr>
          <p:nvPr>
            <p:ph type="body" idx="19" hasCustomPrompt="1"/>
          </p:nvPr>
        </p:nvSpPr>
        <p:spPr>
          <a:xfrm>
            <a:off x="8497924" y="3728828"/>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3">
            <a:extLst>
              <a:ext uri="{FF2B5EF4-FFF2-40B4-BE49-F238E27FC236}">
                <a16:creationId xmlns:a16="http://schemas.microsoft.com/office/drawing/2014/main" id="{7E659CCA-1997-5805-AE7F-FC2CBA8438F0}"/>
              </a:ext>
            </a:extLst>
          </p:cNvPr>
          <p:cNvSpPr>
            <a:spLocks noGrp="1"/>
          </p:cNvSpPr>
          <p:nvPr>
            <p:ph sz="half" idx="20" hasCustomPrompt="1"/>
          </p:nvPr>
        </p:nvSpPr>
        <p:spPr>
          <a:xfrm>
            <a:off x="8497924"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Rectangle: Rounded Corners 8">
            <a:extLst>
              <a:ext uri="{FF2B5EF4-FFF2-40B4-BE49-F238E27FC236}">
                <a16:creationId xmlns:a16="http://schemas.microsoft.com/office/drawing/2014/main" id="{291BB76D-D157-C126-D16B-F05861C573FC}"/>
              </a:ext>
            </a:extLst>
          </p:cNvPr>
          <p:cNvSpPr/>
          <p:nvPr userDrawn="1"/>
        </p:nvSpPr>
        <p:spPr>
          <a:xfrm>
            <a:off x="4294765"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Text Placeholder 2">
            <a:extLst>
              <a:ext uri="{FF2B5EF4-FFF2-40B4-BE49-F238E27FC236}">
                <a16:creationId xmlns:a16="http://schemas.microsoft.com/office/drawing/2014/main" id="{BAD33963-AB69-FE2A-ECBE-D6DDEC9E474F}"/>
              </a:ext>
            </a:extLst>
          </p:cNvPr>
          <p:cNvSpPr>
            <a:spLocks noGrp="1"/>
          </p:cNvSpPr>
          <p:nvPr>
            <p:ph type="body" idx="21" hasCustomPrompt="1"/>
          </p:nvPr>
        </p:nvSpPr>
        <p:spPr>
          <a:xfrm>
            <a:off x="4622258" y="3694509"/>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Content Placeholder 3">
            <a:extLst>
              <a:ext uri="{FF2B5EF4-FFF2-40B4-BE49-F238E27FC236}">
                <a16:creationId xmlns:a16="http://schemas.microsoft.com/office/drawing/2014/main" id="{1B379EDC-66F5-D1E6-79F5-D2E991C68823}"/>
              </a:ext>
            </a:extLst>
          </p:cNvPr>
          <p:cNvSpPr>
            <a:spLocks noGrp="1"/>
          </p:cNvSpPr>
          <p:nvPr>
            <p:ph sz="half" idx="22" hasCustomPrompt="1"/>
          </p:nvPr>
        </p:nvSpPr>
        <p:spPr>
          <a:xfrm>
            <a:off x="4622258"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0211554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in point w photo + 3 supporting">
    <p:spTree>
      <p:nvGrpSpPr>
        <p:cNvPr id="1" name=""/>
        <p:cNvGrpSpPr/>
        <p:nvPr/>
      </p:nvGrpSpPr>
      <p:grpSpPr>
        <a:xfrm>
          <a:off x="0" y="0"/>
          <a:ext cx="0" cy="0"/>
          <a:chOff x="0" y="0"/>
          <a:chExt cx="0" cy="0"/>
        </a:xfrm>
      </p:grpSpPr>
      <p:sp>
        <p:nvSpPr>
          <p:cNvPr id="7" name="Rectangle: Rounded Corners 10">
            <a:extLst>
              <a:ext uri="{FF2B5EF4-FFF2-40B4-BE49-F238E27FC236}">
                <a16:creationId xmlns:a16="http://schemas.microsoft.com/office/drawing/2014/main" id="{C7E0961E-2B0D-B0D1-DFEA-F6C32D6F565E}"/>
              </a:ext>
            </a:extLst>
          </p:cNvPr>
          <p:cNvSpPr/>
          <p:nvPr userDrawn="1"/>
        </p:nvSpPr>
        <p:spPr>
          <a:xfrm>
            <a:off x="8460853" y="3543302"/>
            <a:ext cx="3388247" cy="2666998"/>
          </a:xfrm>
          <a:prstGeom prst="roundRect">
            <a:avLst>
              <a:gd name="adj" fmla="val 502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1162246" y="1485900"/>
            <a:ext cx="10686854" cy="1828798"/>
          </a:xfrm>
          <a:prstGeom prst="roundRect">
            <a:avLst>
              <a:gd name="adj" fmla="val 736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2668577" y="1907857"/>
            <a:ext cx="8756566" cy="984885"/>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1181103" y="3543302"/>
            <a:ext cx="3388247" cy="2666998"/>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1" name="Rectangle: Rounded Corners 10">
            <a:extLst>
              <a:ext uri="{FF2B5EF4-FFF2-40B4-BE49-F238E27FC236}">
                <a16:creationId xmlns:a16="http://schemas.microsoft.com/office/drawing/2014/main" id="{99744C32-5F85-8F21-2EA0-2998CDB8CDD1}"/>
              </a:ext>
            </a:extLst>
          </p:cNvPr>
          <p:cNvSpPr/>
          <p:nvPr userDrawn="1"/>
        </p:nvSpPr>
        <p:spPr>
          <a:xfrm>
            <a:off x="4820978" y="3543302"/>
            <a:ext cx="3388247" cy="2666998"/>
          </a:xfrm>
          <a:prstGeom prst="roundRect">
            <a:avLst>
              <a:gd name="adj" fmla="val 502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1423748"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1423748"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7FAB53C1-7FF4-954F-4E88-E63758842DCF}"/>
              </a:ext>
            </a:extLst>
          </p:cNvPr>
          <p:cNvSpPr>
            <a:spLocks noGrp="1"/>
          </p:cNvSpPr>
          <p:nvPr userDrawn="1">
            <p:ph type="body" sz="quarter" idx="3" hasCustomPrompt="1"/>
          </p:nvPr>
        </p:nvSpPr>
        <p:spPr>
          <a:xfrm>
            <a:off x="5063624"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8" name="Content Placeholder 5">
            <a:extLst>
              <a:ext uri="{FF2B5EF4-FFF2-40B4-BE49-F238E27FC236}">
                <a16:creationId xmlns:a16="http://schemas.microsoft.com/office/drawing/2014/main" id="{AA6A2491-9152-9B72-EE79-44FA356CF502}"/>
              </a:ext>
            </a:extLst>
          </p:cNvPr>
          <p:cNvSpPr>
            <a:spLocks noGrp="1"/>
          </p:cNvSpPr>
          <p:nvPr userDrawn="1">
            <p:ph sz="quarter" idx="4" hasCustomPrompt="1"/>
          </p:nvPr>
        </p:nvSpPr>
        <p:spPr>
          <a:xfrm>
            <a:off x="5063624"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31EEF6D2-1F69-B51C-79FD-5319D9BA9FD7}"/>
              </a:ext>
            </a:extLst>
          </p:cNvPr>
          <p:cNvSpPr>
            <a:spLocks noGrp="1"/>
          </p:cNvSpPr>
          <p:nvPr userDrawn="1">
            <p:ph type="body" sz="quarter" idx="13" hasCustomPrompt="1"/>
          </p:nvPr>
        </p:nvSpPr>
        <p:spPr>
          <a:xfrm>
            <a:off x="8703497"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1" name="Content Placeholder 5">
            <a:extLst>
              <a:ext uri="{FF2B5EF4-FFF2-40B4-BE49-F238E27FC236}">
                <a16:creationId xmlns:a16="http://schemas.microsoft.com/office/drawing/2014/main" id="{F8098992-9237-E11B-B559-CF9899D70D2A}"/>
              </a:ext>
            </a:extLst>
          </p:cNvPr>
          <p:cNvSpPr>
            <a:spLocks noGrp="1"/>
          </p:cNvSpPr>
          <p:nvPr userDrawn="1">
            <p:ph sz="quarter" idx="14" hasCustomPrompt="1"/>
          </p:nvPr>
        </p:nvSpPr>
        <p:spPr>
          <a:xfrm>
            <a:off x="8703497"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Oval 14">
            <a:extLst>
              <a:ext uri="{FF2B5EF4-FFF2-40B4-BE49-F238E27FC236}">
                <a16:creationId xmlns:a16="http://schemas.microsoft.com/office/drawing/2014/main" id="{779B6EB5-89E8-6F1F-F2C2-A08FD47005C5}"/>
              </a:ext>
            </a:extLst>
          </p:cNvPr>
          <p:cNvSpPr/>
          <p:nvPr userDrawn="1"/>
        </p:nvSpPr>
        <p:spPr>
          <a:xfrm>
            <a:off x="430976" y="1476253"/>
            <a:ext cx="1852328" cy="1852328"/>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6" name="Picture Placeholder 12">
            <a:extLst>
              <a:ext uri="{FF2B5EF4-FFF2-40B4-BE49-F238E27FC236}">
                <a16:creationId xmlns:a16="http://schemas.microsoft.com/office/drawing/2014/main" id="{6EAE8A40-ADFF-2A61-1244-EF02953D6A74}"/>
              </a:ext>
            </a:extLst>
          </p:cNvPr>
          <p:cNvSpPr>
            <a:spLocks noGrp="1"/>
          </p:cNvSpPr>
          <p:nvPr>
            <p:ph type="pic" sz="quarter" idx="15" hasCustomPrompt="1"/>
          </p:nvPr>
        </p:nvSpPr>
        <p:spPr>
          <a:xfrm>
            <a:off x="430976" y="1485900"/>
            <a:ext cx="1852328" cy="1852328"/>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46850487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pilla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2060812"/>
            <a:ext cx="11430000" cy="4149488"/>
          </a:xfrm>
          <a:prstGeom prst="roundRect">
            <a:avLst>
              <a:gd name="adj" fmla="val 313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9" name="Oval 8">
            <a:extLst>
              <a:ext uri="{FF2B5EF4-FFF2-40B4-BE49-F238E27FC236}">
                <a16:creationId xmlns:a16="http://schemas.microsoft.com/office/drawing/2014/main" id="{0C8A8337-DCEF-3C7F-DDD7-39904A6FA476}"/>
              </a:ext>
            </a:extLst>
          </p:cNvPr>
          <p:cNvSpPr/>
          <p:nvPr/>
        </p:nvSpPr>
        <p:spPr>
          <a:xfrm>
            <a:off x="1035007"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278605"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12">
            <a:extLst>
              <a:ext uri="{FF2B5EF4-FFF2-40B4-BE49-F238E27FC236}">
                <a16:creationId xmlns:a16="http://schemas.microsoft.com/office/drawing/2014/main" id="{712C27CE-1BB9-033E-2065-6C68213EC956}"/>
              </a:ext>
            </a:extLst>
          </p:cNvPr>
          <p:cNvSpPr>
            <a:spLocks noGrp="1"/>
          </p:cNvSpPr>
          <p:nvPr>
            <p:ph type="pic" sz="quarter" idx="15" hasCustomPrompt="1"/>
          </p:nvPr>
        </p:nvSpPr>
        <p:spPr>
          <a:xfrm>
            <a:off x="1044532"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0" name="Text Placeholder 12">
            <a:extLst>
              <a:ext uri="{FF2B5EF4-FFF2-40B4-BE49-F238E27FC236}">
                <a16:creationId xmlns:a16="http://schemas.microsoft.com/office/drawing/2014/main" id="{B1848BA4-D0B6-9ABC-82C6-933BFFFAE0F2}"/>
              </a:ext>
            </a:extLst>
          </p:cNvPr>
          <p:cNvSpPr>
            <a:spLocks noGrp="1"/>
          </p:cNvSpPr>
          <p:nvPr>
            <p:ph type="body" sz="quarter" idx="14"/>
          </p:nvPr>
        </p:nvSpPr>
        <p:spPr>
          <a:xfrm>
            <a:off x="619391"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p:ph type="body" idx="1" hasCustomPrompt="1"/>
          </p:nvPr>
        </p:nvSpPr>
        <p:spPr>
          <a:xfrm>
            <a:off x="619390"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2" name="Oval 11">
            <a:extLst>
              <a:ext uri="{FF2B5EF4-FFF2-40B4-BE49-F238E27FC236}">
                <a16:creationId xmlns:a16="http://schemas.microsoft.com/office/drawing/2014/main" id="{879A2BBD-9B6D-AD92-8487-A3302414049C}"/>
              </a:ext>
            </a:extLst>
          </p:cNvPr>
          <p:cNvSpPr/>
          <p:nvPr userDrawn="1"/>
        </p:nvSpPr>
        <p:spPr>
          <a:xfrm>
            <a:off x="3907187"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3" name="Straight Connector 12">
            <a:extLst>
              <a:ext uri="{FF2B5EF4-FFF2-40B4-BE49-F238E27FC236}">
                <a16:creationId xmlns:a16="http://schemas.microsoft.com/office/drawing/2014/main" id="{72FE1FC8-D54D-58CF-0917-FA9C93CA19C4}"/>
              </a:ext>
            </a:extLst>
          </p:cNvPr>
          <p:cNvCxnSpPr>
            <a:cxnSpLocks/>
          </p:cNvCxnSpPr>
          <p:nvPr userDrawn="1"/>
        </p:nvCxnSpPr>
        <p:spPr>
          <a:xfrm>
            <a:off x="4150046"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2">
            <a:extLst>
              <a:ext uri="{FF2B5EF4-FFF2-40B4-BE49-F238E27FC236}">
                <a16:creationId xmlns:a16="http://schemas.microsoft.com/office/drawing/2014/main" id="{DDC8E0D1-A4B3-2105-7C18-A69F5BFFE6E9}"/>
              </a:ext>
            </a:extLst>
          </p:cNvPr>
          <p:cNvSpPr>
            <a:spLocks noGrp="1"/>
          </p:cNvSpPr>
          <p:nvPr>
            <p:ph type="pic" sz="quarter" idx="16" hasCustomPrompt="1"/>
          </p:nvPr>
        </p:nvSpPr>
        <p:spPr>
          <a:xfrm>
            <a:off x="3916712"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15" name="Text Placeholder 12">
            <a:extLst>
              <a:ext uri="{FF2B5EF4-FFF2-40B4-BE49-F238E27FC236}">
                <a16:creationId xmlns:a16="http://schemas.microsoft.com/office/drawing/2014/main" id="{223D356C-B693-D98D-3960-B23932FA96C5}"/>
              </a:ext>
            </a:extLst>
          </p:cNvPr>
          <p:cNvSpPr>
            <a:spLocks noGrp="1"/>
          </p:cNvSpPr>
          <p:nvPr>
            <p:ph type="body" sz="quarter" idx="17"/>
          </p:nvPr>
        </p:nvSpPr>
        <p:spPr>
          <a:xfrm>
            <a:off x="3490832"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7" name="Text Placeholder 2">
            <a:extLst>
              <a:ext uri="{FF2B5EF4-FFF2-40B4-BE49-F238E27FC236}">
                <a16:creationId xmlns:a16="http://schemas.microsoft.com/office/drawing/2014/main" id="{83E034EF-8F06-D408-9EC6-59ED9D556E13}"/>
              </a:ext>
            </a:extLst>
          </p:cNvPr>
          <p:cNvSpPr>
            <a:spLocks noGrp="1"/>
          </p:cNvSpPr>
          <p:nvPr>
            <p:ph type="body" idx="18" hasCustomPrompt="1"/>
          </p:nvPr>
        </p:nvSpPr>
        <p:spPr>
          <a:xfrm>
            <a:off x="3490831"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8" name="Oval 17">
            <a:extLst>
              <a:ext uri="{FF2B5EF4-FFF2-40B4-BE49-F238E27FC236}">
                <a16:creationId xmlns:a16="http://schemas.microsoft.com/office/drawing/2014/main" id="{E0A19AB7-249F-AADE-1C16-B637D03AAE74}"/>
              </a:ext>
            </a:extLst>
          </p:cNvPr>
          <p:cNvSpPr/>
          <p:nvPr userDrawn="1"/>
        </p:nvSpPr>
        <p:spPr>
          <a:xfrm>
            <a:off x="9653762"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2" name="Straight Connector 31">
            <a:extLst>
              <a:ext uri="{FF2B5EF4-FFF2-40B4-BE49-F238E27FC236}">
                <a16:creationId xmlns:a16="http://schemas.microsoft.com/office/drawing/2014/main" id="{22E53908-4785-55DC-8A6B-D145F45E8D9E}"/>
              </a:ext>
            </a:extLst>
          </p:cNvPr>
          <p:cNvCxnSpPr>
            <a:cxnSpLocks/>
          </p:cNvCxnSpPr>
          <p:nvPr userDrawn="1"/>
        </p:nvCxnSpPr>
        <p:spPr>
          <a:xfrm>
            <a:off x="9897360"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Picture Placeholder 12">
            <a:extLst>
              <a:ext uri="{FF2B5EF4-FFF2-40B4-BE49-F238E27FC236}">
                <a16:creationId xmlns:a16="http://schemas.microsoft.com/office/drawing/2014/main" id="{DBA4419C-5284-DE39-F696-E4198C517E46}"/>
              </a:ext>
            </a:extLst>
          </p:cNvPr>
          <p:cNvSpPr>
            <a:spLocks noGrp="1"/>
          </p:cNvSpPr>
          <p:nvPr>
            <p:ph type="pic" sz="quarter" idx="19" hasCustomPrompt="1"/>
          </p:nvPr>
        </p:nvSpPr>
        <p:spPr>
          <a:xfrm>
            <a:off x="9663287"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34" name="Text Placeholder 12">
            <a:extLst>
              <a:ext uri="{FF2B5EF4-FFF2-40B4-BE49-F238E27FC236}">
                <a16:creationId xmlns:a16="http://schemas.microsoft.com/office/drawing/2014/main" id="{9B647600-DE3C-03C0-E34F-868F821BD81D}"/>
              </a:ext>
            </a:extLst>
          </p:cNvPr>
          <p:cNvSpPr>
            <a:spLocks noGrp="1"/>
          </p:cNvSpPr>
          <p:nvPr>
            <p:ph type="body" sz="quarter" idx="20"/>
          </p:nvPr>
        </p:nvSpPr>
        <p:spPr>
          <a:xfrm>
            <a:off x="9238146"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5" name="Text Placeholder 2">
            <a:extLst>
              <a:ext uri="{FF2B5EF4-FFF2-40B4-BE49-F238E27FC236}">
                <a16:creationId xmlns:a16="http://schemas.microsoft.com/office/drawing/2014/main" id="{A2DE508B-4F55-09E6-F0CB-08FEA0E3BEEB}"/>
              </a:ext>
            </a:extLst>
          </p:cNvPr>
          <p:cNvSpPr>
            <a:spLocks noGrp="1"/>
          </p:cNvSpPr>
          <p:nvPr>
            <p:ph type="body" idx="21" hasCustomPrompt="1"/>
          </p:nvPr>
        </p:nvSpPr>
        <p:spPr>
          <a:xfrm>
            <a:off x="9238145"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Oval 35">
            <a:extLst>
              <a:ext uri="{FF2B5EF4-FFF2-40B4-BE49-F238E27FC236}">
                <a16:creationId xmlns:a16="http://schemas.microsoft.com/office/drawing/2014/main" id="{0285E865-E35E-D85A-87D7-072A46B16A5C}"/>
              </a:ext>
            </a:extLst>
          </p:cNvPr>
          <p:cNvSpPr/>
          <p:nvPr userDrawn="1"/>
        </p:nvSpPr>
        <p:spPr>
          <a:xfrm>
            <a:off x="6780474"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8" name="Straight Connector 37">
            <a:extLst>
              <a:ext uri="{FF2B5EF4-FFF2-40B4-BE49-F238E27FC236}">
                <a16:creationId xmlns:a16="http://schemas.microsoft.com/office/drawing/2014/main" id="{5C642DA5-6EC0-3E14-2415-C2E1C9442F39}"/>
              </a:ext>
            </a:extLst>
          </p:cNvPr>
          <p:cNvCxnSpPr>
            <a:cxnSpLocks/>
          </p:cNvCxnSpPr>
          <p:nvPr userDrawn="1"/>
        </p:nvCxnSpPr>
        <p:spPr>
          <a:xfrm>
            <a:off x="7023702"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Picture Placeholder 12">
            <a:extLst>
              <a:ext uri="{FF2B5EF4-FFF2-40B4-BE49-F238E27FC236}">
                <a16:creationId xmlns:a16="http://schemas.microsoft.com/office/drawing/2014/main" id="{97F83CD8-0CFF-BF4F-C936-F3A0C7D0596B}"/>
              </a:ext>
            </a:extLst>
          </p:cNvPr>
          <p:cNvSpPr>
            <a:spLocks noGrp="1"/>
          </p:cNvSpPr>
          <p:nvPr>
            <p:ph type="pic" sz="quarter" idx="22" hasCustomPrompt="1"/>
          </p:nvPr>
        </p:nvSpPr>
        <p:spPr>
          <a:xfrm>
            <a:off x="6789999"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0" name="Text Placeholder 12">
            <a:extLst>
              <a:ext uri="{FF2B5EF4-FFF2-40B4-BE49-F238E27FC236}">
                <a16:creationId xmlns:a16="http://schemas.microsoft.com/office/drawing/2014/main" id="{CC8BFA93-F5DC-A6E1-6AEC-F41E0E2842DA}"/>
              </a:ext>
            </a:extLst>
          </p:cNvPr>
          <p:cNvSpPr>
            <a:spLocks noGrp="1"/>
          </p:cNvSpPr>
          <p:nvPr>
            <p:ph type="body" sz="quarter" idx="23"/>
          </p:nvPr>
        </p:nvSpPr>
        <p:spPr>
          <a:xfrm>
            <a:off x="6364488"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2" name="Text Placeholder 2">
            <a:extLst>
              <a:ext uri="{FF2B5EF4-FFF2-40B4-BE49-F238E27FC236}">
                <a16:creationId xmlns:a16="http://schemas.microsoft.com/office/drawing/2014/main" id="{56FF21DC-A4DE-F687-65D6-6B3C2C52162C}"/>
              </a:ext>
            </a:extLst>
          </p:cNvPr>
          <p:cNvSpPr>
            <a:spLocks noGrp="1"/>
          </p:cNvSpPr>
          <p:nvPr>
            <p:ph type="body" idx="24" hasCustomPrompt="1"/>
          </p:nvPr>
        </p:nvSpPr>
        <p:spPr>
          <a:xfrm>
            <a:off x="6364487"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Tree>
    <p:extLst>
      <p:ext uri="{BB962C8B-B14F-4D97-AF65-F5344CB8AC3E}">
        <p14:creationId xmlns:p14="http://schemas.microsoft.com/office/powerpoint/2010/main" val="42467853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01980"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60198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3344333"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6269566"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2" name="Rectangle: Rounded Corners 14">
            <a:extLst>
              <a:ext uri="{FF2B5EF4-FFF2-40B4-BE49-F238E27FC236}">
                <a16:creationId xmlns:a16="http://schemas.microsoft.com/office/drawing/2014/main" id="{5132F6C4-259F-A485-6FEB-B51E68939AC4}"/>
              </a:ext>
            </a:extLst>
          </p:cNvPr>
          <p:cNvSpPr/>
          <p:nvPr userDrawn="1"/>
        </p:nvSpPr>
        <p:spPr>
          <a:xfrm>
            <a:off x="9194800"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3521287"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644652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Text Placeholder 2">
            <a:extLst>
              <a:ext uri="{FF2B5EF4-FFF2-40B4-BE49-F238E27FC236}">
                <a16:creationId xmlns:a16="http://schemas.microsoft.com/office/drawing/2014/main" id="{1102334C-C71A-030B-D4A9-CDCB5F6F07DC}"/>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8" name="Content Placeholder 3">
            <a:extLst>
              <a:ext uri="{FF2B5EF4-FFF2-40B4-BE49-F238E27FC236}">
                <a16:creationId xmlns:a16="http://schemas.microsoft.com/office/drawing/2014/main" id="{6231D22F-202B-F7CC-05D0-9F1736CCBE05}"/>
              </a:ext>
            </a:extLst>
          </p:cNvPr>
          <p:cNvSpPr>
            <a:spLocks noGrp="1"/>
          </p:cNvSpPr>
          <p:nvPr>
            <p:ph sz="half" idx="18" hasCustomPrompt="1"/>
          </p:nvPr>
        </p:nvSpPr>
        <p:spPr>
          <a:xfrm>
            <a:off x="9371754"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44256660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column header emphasi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679FE1F2-3813-9A7C-6EB0-3A57F5510417}"/>
              </a:ext>
            </a:extLst>
          </p:cNvPr>
          <p:cNvSpPr/>
          <p:nvPr userDrawn="1"/>
        </p:nvSpPr>
        <p:spPr>
          <a:xfrm>
            <a:off x="419100"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14">
            <a:extLst>
              <a:ext uri="{FF2B5EF4-FFF2-40B4-BE49-F238E27FC236}">
                <a16:creationId xmlns:a16="http://schemas.microsoft.com/office/drawing/2014/main" id="{FBAFF1FE-126F-FAC3-5812-1A498A622A29}"/>
              </a:ext>
            </a:extLst>
          </p:cNvPr>
          <p:cNvSpPr/>
          <p:nvPr userDrawn="1"/>
        </p:nvSpPr>
        <p:spPr>
          <a:xfrm>
            <a:off x="3361168"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9" name="Rectangle: Rounded Corners 18">
            <a:extLst>
              <a:ext uri="{FF2B5EF4-FFF2-40B4-BE49-F238E27FC236}">
                <a16:creationId xmlns:a16="http://schemas.microsoft.com/office/drawing/2014/main" id="{D084FE00-D335-452F-C486-7996C705C975}"/>
              </a:ext>
            </a:extLst>
          </p:cNvPr>
          <p:cNvSpPr/>
          <p:nvPr userDrawn="1"/>
        </p:nvSpPr>
        <p:spPr>
          <a:xfrm>
            <a:off x="3361168"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2" name="Rectangle: Rounded Corners 14">
            <a:extLst>
              <a:ext uri="{FF2B5EF4-FFF2-40B4-BE49-F238E27FC236}">
                <a16:creationId xmlns:a16="http://schemas.microsoft.com/office/drawing/2014/main" id="{8B49A743-7EB7-CE1F-BCF2-36054A6682BE}"/>
              </a:ext>
            </a:extLst>
          </p:cNvPr>
          <p:cNvSpPr/>
          <p:nvPr userDrawn="1"/>
        </p:nvSpPr>
        <p:spPr>
          <a:xfrm>
            <a:off x="6263863"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Rectangle: Rounded Corners 18">
            <a:extLst>
              <a:ext uri="{FF2B5EF4-FFF2-40B4-BE49-F238E27FC236}">
                <a16:creationId xmlns:a16="http://schemas.microsoft.com/office/drawing/2014/main" id="{43F8E05A-278B-3DB2-3FCC-0340DF1A7FBA}"/>
              </a:ext>
            </a:extLst>
          </p:cNvPr>
          <p:cNvSpPr/>
          <p:nvPr userDrawn="1"/>
        </p:nvSpPr>
        <p:spPr>
          <a:xfrm>
            <a:off x="6263863"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Rectangle: Rounded Corners 14">
            <a:extLst>
              <a:ext uri="{FF2B5EF4-FFF2-40B4-BE49-F238E27FC236}">
                <a16:creationId xmlns:a16="http://schemas.microsoft.com/office/drawing/2014/main" id="{596B42BF-AEBF-8EDE-8242-0B66174A23D0}"/>
              </a:ext>
            </a:extLst>
          </p:cNvPr>
          <p:cNvSpPr/>
          <p:nvPr userDrawn="1"/>
        </p:nvSpPr>
        <p:spPr>
          <a:xfrm>
            <a:off x="9205931"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8">
            <a:extLst>
              <a:ext uri="{FF2B5EF4-FFF2-40B4-BE49-F238E27FC236}">
                <a16:creationId xmlns:a16="http://schemas.microsoft.com/office/drawing/2014/main" id="{CCD73AE6-0FC0-9748-F2EA-46066979F918}"/>
              </a:ext>
            </a:extLst>
          </p:cNvPr>
          <p:cNvSpPr/>
          <p:nvPr userDrawn="1"/>
        </p:nvSpPr>
        <p:spPr>
          <a:xfrm>
            <a:off x="9205931"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 name="Text Placeholder 2">
            <a:extLst>
              <a:ext uri="{FF2B5EF4-FFF2-40B4-BE49-F238E27FC236}">
                <a16:creationId xmlns:a16="http://schemas.microsoft.com/office/drawing/2014/main" id="{CBA6FFD5-8268-7112-2B8E-429503687EB3}"/>
              </a:ext>
            </a:extLst>
          </p:cNvPr>
          <p:cNvSpPr>
            <a:spLocks noGrp="1"/>
          </p:cNvSpPr>
          <p:nvPr>
            <p:ph type="body" idx="21" hasCustomPrompt="1"/>
          </p:nvPr>
        </p:nvSpPr>
        <p:spPr>
          <a:xfrm>
            <a:off x="60198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Text Placeholder 2">
            <a:extLst>
              <a:ext uri="{FF2B5EF4-FFF2-40B4-BE49-F238E27FC236}">
                <a16:creationId xmlns:a16="http://schemas.microsoft.com/office/drawing/2014/main" id="{BBC64803-F083-8470-3AE0-18A444C108D5}"/>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4" name="Text Placeholder 2">
            <a:extLst>
              <a:ext uri="{FF2B5EF4-FFF2-40B4-BE49-F238E27FC236}">
                <a16:creationId xmlns:a16="http://schemas.microsoft.com/office/drawing/2014/main" id="{1B2B130A-8E4A-3983-C63F-AF4226CA159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3" name="Text Placeholder 2">
            <a:extLst>
              <a:ext uri="{FF2B5EF4-FFF2-40B4-BE49-F238E27FC236}">
                <a16:creationId xmlns:a16="http://schemas.microsoft.com/office/drawing/2014/main" id="{5BFF6B0F-65EC-EDC0-49FD-5D7B23EB6EA2}"/>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Content Placeholder 3">
            <a:extLst>
              <a:ext uri="{FF2B5EF4-FFF2-40B4-BE49-F238E27FC236}">
                <a16:creationId xmlns:a16="http://schemas.microsoft.com/office/drawing/2014/main" id="{B0A14366-0C41-ECA1-81DC-EA2BA20C97E3}"/>
              </a:ext>
            </a:extLst>
          </p:cNvPr>
          <p:cNvSpPr>
            <a:spLocks noGrp="1"/>
          </p:cNvSpPr>
          <p:nvPr>
            <p:ph sz="half" idx="22" hasCustomPrompt="1"/>
          </p:nvPr>
        </p:nvSpPr>
        <p:spPr>
          <a:xfrm>
            <a:off x="60198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9" name="Content Placeholder 3">
            <a:extLst>
              <a:ext uri="{FF2B5EF4-FFF2-40B4-BE49-F238E27FC236}">
                <a16:creationId xmlns:a16="http://schemas.microsoft.com/office/drawing/2014/main" id="{61A0421A-C938-8DA3-DFF9-FA535F41A83A}"/>
              </a:ext>
            </a:extLst>
          </p:cNvPr>
          <p:cNvSpPr>
            <a:spLocks noGrp="1"/>
          </p:cNvSpPr>
          <p:nvPr>
            <p:ph sz="half" idx="14" hasCustomPrompt="1"/>
          </p:nvPr>
        </p:nvSpPr>
        <p:spPr>
          <a:xfrm>
            <a:off x="3521287"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Content Placeholder 3">
            <a:extLst>
              <a:ext uri="{FF2B5EF4-FFF2-40B4-BE49-F238E27FC236}">
                <a16:creationId xmlns:a16="http://schemas.microsoft.com/office/drawing/2014/main" id="{3DFD8CF1-45AF-BA65-218F-1CBCF6AD9D57}"/>
              </a:ext>
            </a:extLst>
          </p:cNvPr>
          <p:cNvSpPr>
            <a:spLocks noGrp="1"/>
          </p:cNvSpPr>
          <p:nvPr>
            <p:ph sz="half" idx="16" hasCustomPrompt="1"/>
          </p:nvPr>
        </p:nvSpPr>
        <p:spPr>
          <a:xfrm>
            <a:off x="644652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1" name="Content Placeholder 3">
            <a:extLst>
              <a:ext uri="{FF2B5EF4-FFF2-40B4-BE49-F238E27FC236}">
                <a16:creationId xmlns:a16="http://schemas.microsoft.com/office/drawing/2014/main" id="{BDE25ED5-7FA8-6B17-8EE8-B164B977C6EB}"/>
              </a:ext>
            </a:extLst>
          </p:cNvPr>
          <p:cNvSpPr>
            <a:spLocks noGrp="1"/>
          </p:cNvSpPr>
          <p:nvPr>
            <p:ph sz="half" idx="18" hasCustomPrompt="1"/>
          </p:nvPr>
        </p:nvSpPr>
        <p:spPr>
          <a:xfrm>
            <a:off x="9371754"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6140721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column w circle pictures">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DFB76CAA-3D89-ABF8-57CF-7B6E9C42494A}"/>
              </a:ext>
            </a:extLst>
          </p:cNvPr>
          <p:cNvSpPr/>
          <p:nvPr userDrawn="1"/>
        </p:nvSpPr>
        <p:spPr>
          <a:xfrm>
            <a:off x="419100"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41244"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41244"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Rectangle: Rounded Corners 24">
            <a:extLst>
              <a:ext uri="{FF2B5EF4-FFF2-40B4-BE49-F238E27FC236}">
                <a16:creationId xmlns:a16="http://schemas.microsoft.com/office/drawing/2014/main" id="{19F444B6-6CD6-C89C-4E82-9FB04446FE2A}"/>
              </a:ext>
            </a:extLst>
          </p:cNvPr>
          <p:cNvSpPr/>
          <p:nvPr userDrawn="1"/>
        </p:nvSpPr>
        <p:spPr>
          <a:xfrm>
            <a:off x="9105901"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5" name="Text Placeholder 2">
            <a:extLst>
              <a:ext uri="{FF2B5EF4-FFF2-40B4-BE49-F238E27FC236}">
                <a16:creationId xmlns:a16="http://schemas.microsoft.com/office/drawing/2014/main" id="{AD1D5D2D-E4DB-925B-41D5-4B7F6BB4D843}"/>
              </a:ext>
            </a:extLst>
          </p:cNvPr>
          <p:cNvSpPr>
            <a:spLocks noGrp="1"/>
          </p:cNvSpPr>
          <p:nvPr>
            <p:ph type="body" idx="18" hasCustomPrompt="1"/>
          </p:nvPr>
        </p:nvSpPr>
        <p:spPr>
          <a:xfrm>
            <a:off x="9228045"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D7169697-B47B-6FBD-A28E-24F4EC79745B}"/>
              </a:ext>
            </a:extLst>
          </p:cNvPr>
          <p:cNvSpPr>
            <a:spLocks noGrp="1"/>
          </p:cNvSpPr>
          <p:nvPr>
            <p:ph sz="half" idx="19" hasCustomPrompt="1"/>
          </p:nvPr>
        </p:nvSpPr>
        <p:spPr>
          <a:xfrm>
            <a:off x="9228045"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Rectangle: Rounded Corners 24">
            <a:extLst>
              <a:ext uri="{FF2B5EF4-FFF2-40B4-BE49-F238E27FC236}">
                <a16:creationId xmlns:a16="http://schemas.microsoft.com/office/drawing/2014/main" id="{CC78F6CD-DF44-3BDE-EEC0-0680C981E94B}"/>
              </a:ext>
            </a:extLst>
          </p:cNvPr>
          <p:cNvSpPr/>
          <p:nvPr userDrawn="1"/>
        </p:nvSpPr>
        <p:spPr>
          <a:xfrm>
            <a:off x="3318622"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Text Placeholder 2">
            <a:extLst>
              <a:ext uri="{FF2B5EF4-FFF2-40B4-BE49-F238E27FC236}">
                <a16:creationId xmlns:a16="http://schemas.microsoft.com/office/drawing/2014/main" id="{C443F3C4-5019-2196-B304-29FD5CD37334}"/>
              </a:ext>
            </a:extLst>
          </p:cNvPr>
          <p:cNvSpPr>
            <a:spLocks noGrp="1"/>
          </p:cNvSpPr>
          <p:nvPr>
            <p:ph type="body" idx="21" hasCustomPrompt="1"/>
          </p:nvPr>
        </p:nvSpPr>
        <p:spPr>
          <a:xfrm>
            <a:off x="3440766"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Content Placeholder 3">
            <a:extLst>
              <a:ext uri="{FF2B5EF4-FFF2-40B4-BE49-F238E27FC236}">
                <a16:creationId xmlns:a16="http://schemas.microsoft.com/office/drawing/2014/main" id="{3618E3E1-A19B-D1C4-3671-0FEF46CC521E}"/>
              </a:ext>
            </a:extLst>
          </p:cNvPr>
          <p:cNvSpPr>
            <a:spLocks noGrp="1"/>
          </p:cNvSpPr>
          <p:nvPr>
            <p:ph sz="half" idx="22" hasCustomPrompt="1"/>
          </p:nvPr>
        </p:nvSpPr>
        <p:spPr>
          <a:xfrm>
            <a:off x="3440766"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24">
            <a:extLst>
              <a:ext uri="{FF2B5EF4-FFF2-40B4-BE49-F238E27FC236}">
                <a16:creationId xmlns:a16="http://schemas.microsoft.com/office/drawing/2014/main" id="{E4457818-9CE9-D759-7421-54D0BDA29DD3}"/>
              </a:ext>
            </a:extLst>
          </p:cNvPr>
          <p:cNvSpPr/>
          <p:nvPr userDrawn="1"/>
        </p:nvSpPr>
        <p:spPr>
          <a:xfrm>
            <a:off x="6205444"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Text Placeholder 2">
            <a:extLst>
              <a:ext uri="{FF2B5EF4-FFF2-40B4-BE49-F238E27FC236}">
                <a16:creationId xmlns:a16="http://schemas.microsoft.com/office/drawing/2014/main" id="{DFFCA4D1-963F-089F-8EE7-7A03ADA1AD07}"/>
              </a:ext>
            </a:extLst>
          </p:cNvPr>
          <p:cNvSpPr>
            <a:spLocks noGrp="1"/>
          </p:cNvSpPr>
          <p:nvPr>
            <p:ph type="body" idx="24" hasCustomPrompt="1"/>
          </p:nvPr>
        </p:nvSpPr>
        <p:spPr>
          <a:xfrm>
            <a:off x="6327588"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2" name="Content Placeholder 3">
            <a:extLst>
              <a:ext uri="{FF2B5EF4-FFF2-40B4-BE49-F238E27FC236}">
                <a16:creationId xmlns:a16="http://schemas.microsoft.com/office/drawing/2014/main" id="{A89CB49B-6C6A-E53F-2301-B5149145828C}"/>
              </a:ext>
            </a:extLst>
          </p:cNvPr>
          <p:cNvSpPr>
            <a:spLocks noGrp="1"/>
          </p:cNvSpPr>
          <p:nvPr>
            <p:ph sz="half" idx="25" hasCustomPrompt="1"/>
          </p:nvPr>
        </p:nvSpPr>
        <p:spPr>
          <a:xfrm>
            <a:off x="6327588"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Picture Placeholder 12">
            <a:extLst>
              <a:ext uri="{FF2B5EF4-FFF2-40B4-BE49-F238E27FC236}">
                <a16:creationId xmlns:a16="http://schemas.microsoft.com/office/drawing/2014/main" id="{9E16C532-ECBA-BB36-F110-D80384F3B4F0}"/>
              </a:ext>
            </a:extLst>
          </p:cNvPr>
          <p:cNvSpPr>
            <a:spLocks noGrp="1"/>
          </p:cNvSpPr>
          <p:nvPr>
            <p:ph type="pic" sz="quarter" idx="15" hasCustomPrompt="1"/>
          </p:nvPr>
        </p:nvSpPr>
        <p:spPr>
          <a:xfrm>
            <a:off x="877456"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4" name="Picture Placeholder 12">
            <a:extLst>
              <a:ext uri="{FF2B5EF4-FFF2-40B4-BE49-F238E27FC236}">
                <a16:creationId xmlns:a16="http://schemas.microsoft.com/office/drawing/2014/main" id="{125284B4-E9F6-C796-3F94-6F1A1D1E5A84}"/>
              </a:ext>
            </a:extLst>
          </p:cNvPr>
          <p:cNvSpPr>
            <a:spLocks noGrp="1"/>
          </p:cNvSpPr>
          <p:nvPr>
            <p:ph type="pic" sz="quarter" idx="26" hasCustomPrompt="1"/>
          </p:nvPr>
        </p:nvSpPr>
        <p:spPr>
          <a:xfrm>
            <a:off x="3776978"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8" name="Picture Placeholder 12">
            <a:extLst>
              <a:ext uri="{FF2B5EF4-FFF2-40B4-BE49-F238E27FC236}">
                <a16:creationId xmlns:a16="http://schemas.microsoft.com/office/drawing/2014/main" id="{6F3D10BC-754A-4655-7605-9349599E6C30}"/>
              </a:ext>
            </a:extLst>
          </p:cNvPr>
          <p:cNvSpPr>
            <a:spLocks noGrp="1"/>
          </p:cNvSpPr>
          <p:nvPr>
            <p:ph type="pic" sz="quarter" idx="27" hasCustomPrompt="1"/>
          </p:nvPr>
        </p:nvSpPr>
        <p:spPr>
          <a:xfrm>
            <a:off x="6663800"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9" name="Picture Placeholder 12">
            <a:extLst>
              <a:ext uri="{FF2B5EF4-FFF2-40B4-BE49-F238E27FC236}">
                <a16:creationId xmlns:a16="http://schemas.microsoft.com/office/drawing/2014/main" id="{F6608D11-94BC-AEF5-9D01-35AED25336FB}"/>
              </a:ext>
            </a:extLst>
          </p:cNvPr>
          <p:cNvSpPr>
            <a:spLocks noGrp="1"/>
          </p:cNvSpPr>
          <p:nvPr>
            <p:ph type="pic" sz="quarter" idx="28" hasCustomPrompt="1"/>
          </p:nvPr>
        </p:nvSpPr>
        <p:spPr>
          <a:xfrm>
            <a:off x="9564257" y="1371600"/>
            <a:ext cx="1826488" cy="1826488"/>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969125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rectangular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41910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1910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337566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37566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3222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633222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928878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928878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1910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3" name="Picture Placeholder 19">
            <a:extLst>
              <a:ext uri="{FF2B5EF4-FFF2-40B4-BE49-F238E27FC236}">
                <a16:creationId xmlns:a16="http://schemas.microsoft.com/office/drawing/2014/main" id="{72B50BED-469A-944B-945F-FAE1C2D60550}"/>
              </a:ext>
            </a:extLst>
          </p:cNvPr>
          <p:cNvSpPr>
            <a:spLocks noGrp="1"/>
          </p:cNvSpPr>
          <p:nvPr>
            <p:ph type="pic" sz="quarter" idx="18" hasCustomPrompt="1"/>
          </p:nvPr>
        </p:nvSpPr>
        <p:spPr>
          <a:xfrm>
            <a:off x="337566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4" name="Picture Placeholder 19">
            <a:extLst>
              <a:ext uri="{FF2B5EF4-FFF2-40B4-BE49-F238E27FC236}">
                <a16:creationId xmlns:a16="http://schemas.microsoft.com/office/drawing/2014/main" id="{A8C11160-9008-1A6F-E334-8FEFD18C601E}"/>
              </a:ext>
            </a:extLst>
          </p:cNvPr>
          <p:cNvSpPr>
            <a:spLocks noGrp="1"/>
          </p:cNvSpPr>
          <p:nvPr>
            <p:ph type="pic" sz="quarter" idx="19" hasCustomPrompt="1"/>
          </p:nvPr>
        </p:nvSpPr>
        <p:spPr>
          <a:xfrm>
            <a:off x="633222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4" name="Picture Placeholder 19">
            <a:extLst>
              <a:ext uri="{FF2B5EF4-FFF2-40B4-BE49-F238E27FC236}">
                <a16:creationId xmlns:a16="http://schemas.microsoft.com/office/drawing/2014/main" id="{86E8E126-AC98-3E2C-D020-C5A5C48CCE20}"/>
              </a:ext>
            </a:extLst>
          </p:cNvPr>
          <p:cNvSpPr>
            <a:spLocks noGrp="1"/>
          </p:cNvSpPr>
          <p:nvPr>
            <p:ph type="pic" sz="quarter" idx="20" hasCustomPrompt="1"/>
          </p:nvPr>
        </p:nvSpPr>
        <p:spPr>
          <a:xfrm>
            <a:off x="928878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5271790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block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EFA064F1-EC0A-EE3B-11EB-742C548ECF82}"/>
              </a:ext>
            </a:extLst>
          </p:cNvPr>
          <p:cNvSpPr/>
          <p:nvPr userDrawn="1"/>
        </p:nvSpPr>
        <p:spPr>
          <a:xfrm>
            <a:off x="419100" y="1371600"/>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062415" y="1954025"/>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1910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 name="Title 1">
            <a:extLst>
              <a:ext uri="{FF2B5EF4-FFF2-40B4-BE49-F238E27FC236}">
                <a16:creationId xmlns:a16="http://schemas.microsoft.com/office/drawing/2014/main" id="{2AB2A171-0D36-B675-33FB-DEBF235AA908}"/>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17" name="Rectangle: Rounded Corners 14">
            <a:extLst>
              <a:ext uri="{FF2B5EF4-FFF2-40B4-BE49-F238E27FC236}">
                <a16:creationId xmlns:a16="http://schemas.microsoft.com/office/drawing/2014/main" id="{FA35C10E-90D2-1399-7947-2492670E228B}"/>
              </a:ext>
            </a:extLst>
          </p:cNvPr>
          <p:cNvSpPr/>
          <p:nvPr userDrawn="1"/>
        </p:nvSpPr>
        <p:spPr>
          <a:xfrm>
            <a:off x="6385560" y="1371600"/>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Content Placeholder 3">
            <a:extLst>
              <a:ext uri="{FF2B5EF4-FFF2-40B4-BE49-F238E27FC236}">
                <a16:creationId xmlns:a16="http://schemas.microsoft.com/office/drawing/2014/main" id="{78710302-CE5F-1A3D-D5DA-50253A1659FB}"/>
              </a:ext>
            </a:extLst>
          </p:cNvPr>
          <p:cNvSpPr>
            <a:spLocks noGrp="1"/>
          </p:cNvSpPr>
          <p:nvPr>
            <p:ph sz="half" idx="18" hasCustomPrompt="1"/>
          </p:nvPr>
        </p:nvSpPr>
        <p:spPr>
          <a:xfrm>
            <a:off x="9028875" y="1954025"/>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1" name="Picture Placeholder 19">
            <a:extLst>
              <a:ext uri="{FF2B5EF4-FFF2-40B4-BE49-F238E27FC236}">
                <a16:creationId xmlns:a16="http://schemas.microsoft.com/office/drawing/2014/main" id="{F1E4AD1C-05E0-B837-7D1A-6BD44A00C5A1}"/>
              </a:ext>
            </a:extLst>
          </p:cNvPr>
          <p:cNvSpPr>
            <a:spLocks noGrp="1"/>
          </p:cNvSpPr>
          <p:nvPr>
            <p:ph type="pic" sz="quarter" idx="19" hasCustomPrompt="1"/>
          </p:nvPr>
        </p:nvSpPr>
        <p:spPr>
          <a:xfrm>
            <a:off x="638556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2" name="Rectangle: Rounded Corners 14">
            <a:extLst>
              <a:ext uri="{FF2B5EF4-FFF2-40B4-BE49-F238E27FC236}">
                <a16:creationId xmlns:a16="http://schemas.microsoft.com/office/drawing/2014/main" id="{EFDABA49-C894-2E4C-3073-6A5A4B72346E}"/>
              </a:ext>
            </a:extLst>
          </p:cNvPr>
          <p:cNvSpPr/>
          <p:nvPr userDrawn="1"/>
        </p:nvSpPr>
        <p:spPr>
          <a:xfrm>
            <a:off x="419100" y="3849328"/>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Content Placeholder 3">
            <a:extLst>
              <a:ext uri="{FF2B5EF4-FFF2-40B4-BE49-F238E27FC236}">
                <a16:creationId xmlns:a16="http://schemas.microsoft.com/office/drawing/2014/main" id="{8B2FF0C4-BCD4-A6FA-5824-61EF144D9728}"/>
              </a:ext>
            </a:extLst>
          </p:cNvPr>
          <p:cNvSpPr>
            <a:spLocks noGrp="1"/>
          </p:cNvSpPr>
          <p:nvPr>
            <p:ph sz="half" idx="20" hasCustomPrompt="1"/>
          </p:nvPr>
        </p:nvSpPr>
        <p:spPr>
          <a:xfrm>
            <a:off x="3062415" y="4431753"/>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4" name="Picture Placeholder 19">
            <a:extLst>
              <a:ext uri="{FF2B5EF4-FFF2-40B4-BE49-F238E27FC236}">
                <a16:creationId xmlns:a16="http://schemas.microsoft.com/office/drawing/2014/main" id="{86804789-6561-AA07-D977-D623E6593905}"/>
              </a:ext>
            </a:extLst>
          </p:cNvPr>
          <p:cNvSpPr>
            <a:spLocks noGrp="1"/>
          </p:cNvSpPr>
          <p:nvPr>
            <p:ph type="pic" sz="quarter" idx="21" hasCustomPrompt="1"/>
          </p:nvPr>
        </p:nvSpPr>
        <p:spPr>
          <a:xfrm>
            <a:off x="41910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5" name="Rectangle: Rounded Corners 14">
            <a:extLst>
              <a:ext uri="{FF2B5EF4-FFF2-40B4-BE49-F238E27FC236}">
                <a16:creationId xmlns:a16="http://schemas.microsoft.com/office/drawing/2014/main" id="{4F0168E7-998C-1826-B3D6-5E620C87B938}"/>
              </a:ext>
            </a:extLst>
          </p:cNvPr>
          <p:cNvSpPr/>
          <p:nvPr userDrawn="1"/>
        </p:nvSpPr>
        <p:spPr>
          <a:xfrm>
            <a:off x="6385560" y="3849328"/>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6" name="Content Placeholder 3">
            <a:extLst>
              <a:ext uri="{FF2B5EF4-FFF2-40B4-BE49-F238E27FC236}">
                <a16:creationId xmlns:a16="http://schemas.microsoft.com/office/drawing/2014/main" id="{9626EA5F-BD9E-FC74-B195-3C6A49323205}"/>
              </a:ext>
            </a:extLst>
          </p:cNvPr>
          <p:cNvSpPr>
            <a:spLocks noGrp="1"/>
          </p:cNvSpPr>
          <p:nvPr>
            <p:ph sz="half" idx="22" hasCustomPrompt="1"/>
          </p:nvPr>
        </p:nvSpPr>
        <p:spPr>
          <a:xfrm>
            <a:off x="9028875" y="4431753"/>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7" name="Picture Placeholder 19">
            <a:extLst>
              <a:ext uri="{FF2B5EF4-FFF2-40B4-BE49-F238E27FC236}">
                <a16:creationId xmlns:a16="http://schemas.microsoft.com/office/drawing/2014/main" id="{55B4F038-6D22-6E89-0B30-4B135A311037}"/>
              </a:ext>
            </a:extLst>
          </p:cNvPr>
          <p:cNvSpPr>
            <a:spLocks noGrp="1"/>
          </p:cNvSpPr>
          <p:nvPr>
            <p:ph type="pic" sz="quarter" idx="23" hasCustomPrompt="1"/>
          </p:nvPr>
        </p:nvSpPr>
        <p:spPr>
          <a:xfrm>
            <a:off x="638556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405867072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25038"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25038"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3" name="Content Placeholder 3">
            <a:extLst>
              <a:ext uri="{FF2B5EF4-FFF2-40B4-BE49-F238E27FC236}">
                <a16:creationId xmlns:a16="http://schemas.microsoft.com/office/drawing/2014/main" id="{80EBEF8E-8A80-4E73-20F7-A37F8AF33008}"/>
              </a:ext>
            </a:extLst>
          </p:cNvPr>
          <p:cNvSpPr>
            <a:spLocks noGrp="1"/>
          </p:cNvSpPr>
          <p:nvPr>
            <p:ph sz="half" idx="21" hasCustomPrompt="1"/>
          </p:nvPr>
        </p:nvSpPr>
        <p:spPr>
          <a:xfrm>
            <a:off x="425038"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 name="Picture Placeholder 19">
            <a:extLst>
              <a:ext uri="{FF2B5EF4-FFF2-40B4-BE49-F238E27FC236}">
                <a16:creationId xmlns:a16="http://schemas.microsoft.com/office/drawing/2014/main" id="{8B0848F7-9FBE-2AB5-7832-608540D96FAF}"/>
              </a:ext>
            </a:extLst>
          </p:cNvPr>
          <p:cNvSpPr>
            <a:spLocks noGrp="1"/>
          </p:cNvSpPr>
          <p:nvPr>
            <p:ph type="pic" sz="quarter" idx="22" hasCustomPrompt="1"/>
          </p:nvPr>
        </p:nvSpPr>
        <p:spPr>
          <a:xfrm>
            <a:off x="425038"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6" name="Content Placeholder 3">
            <a:extLst>
              <a:ext uri="{FF2B5EF4-FFF2-40B4-BE49-F238E27FC236}">
                <a16:creationId xmlns:a16="http://schemas.microsoft.com/office/drawing/2014/main" id="{E172E6EB-8897-B50E-B4F4-C99F796DAC7F}"/>
              </a:ext>
            </a:extLst>
          </p:cNvPr>
          <p:cNvSpPr>
            <a:spLocks noGrp="1"/>
          </p:cNvSpPr>
          <p:nvPr>
            <p:ph sz="half" idx="23" hasCustomPrompt="1"/>
          </p:nvPr>
        </p:nvSpPr>
        <p:spPr>
          <a:xfrm>
            <a:off x="6381136"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Picture Placeholder 19">
            <a:extLst>
              <a:ext uri="{FF2B5EF4-FFF2-40B4-BE49-F238E27FC236}">
                <a16:creationId xmlns:a16="http://schemas.microsoft.com/office/drawing/2014/main" id="{5EC69ADA-0BC5-1159-F590-C86F0A2C7EAE}"/>
              </a:ext>
            </a:extLst>
          </p:cNvPr>
          <p:cNvSpPr>
            <a:spLocks noGrp="1"/>
          </p:cNvSpPr>
          <p:nvPr>
            <p:ph type="pic" sz="quarter" idx="24" hasCustomPrompt="1"/>
          </p:nvPr>
        </p:nvSpPr>
        <p:spPr>
          <a:xfrm>
            <a:off x="6381136"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0" name="Content Placeholder 3">
            <a:extLst>
              <a:ext uri="{FF2B5EF4-FFF2-40B4-BE49-F238E27FC236}">
                <a16:creationId xmlns:a16="http://schemas.microsoft.com/office/drawing/2014/main" id="{49FC9078-476D-63DC-6771-A48F457DCC92}"/>
              </a:ext>
            </a:extLst>
          </p:cNvPr>
          <p:cNvSpPr>
            <a:spLocks noGrp="1"/>
          </p:cNvSpPr>
          <p:nvPr>
            <p:ph sz="half" idx="25" hasCustomPrompt="1"/>
          </p:nvPr>
        </p:nvSpPr>
        <p:spPr>
          <a:xfrm>
            <a:off x="6381136"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9">
            <a:extLst>
              <a:ext uri="{FF2B5EF4-FFF2-40B4-BE49-F238E27FC236}">
                <a16:creationId xmlns:a16="http://schemas.microsoft.com/office/drawing/2014/main" id="{C49D578F-8E88-7635-33A7-51EB0D4D3A14}"/>
              </a:ext>
            </a:extLst>
          </p:cNvPr>
          <p:cNvSpPr>
            <a:spLocks noGrp="1"/>
          </p:cNvSpPr>
          <p:nvPr>
            <p:ph type="pic" sz="quarter" idx="26" hasCustomPrompt="1"/>
          </p:nvPr>
        </p:nvSpPr>
        <p:spPr>
          <a:xfrm>
            <a:off x="6381136"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4755171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row">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25148" y="137160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9E9A3ED9-F60A-9365-FF36-8388F8154325}"/>
              </a:ext>
            </a:extLst>
          </p:cNvPr>
          <p:cNvSpPr/>
          <p:nvPr userDrawn="1"/>
        </p:nvSpPr>
        <p:spPr>
          <a:xfrm>
            <a:off x="425148" y="263398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9">
            <a:extLst>
              <a:ext uri="{FF2B5EF4-FFF2-40B4-BE49-F238E27FC236}">
                <a16:creationId xmlns:a16="http://schemas.microsoft.com/office/drawing/2014/main" id="{31B6BB6B-7499-34A7-4AF7-AF464F8CD184}"/>
              </a:ext>
            </a:extLst>
          </p:cNvPr>
          <p:cNvSpPr/>
          <p:nvPr userDrawn="1"/>
        </p:nvSpPr>
        <p:spPr>
          <a:xfrm>
            <a:off x="425148" y="389636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20">
            <a:extLst>
              <a:ext uri="{FF2B5EF4-FFF2-40B4-BE49-F238E27FC236}">
                <a16:creationId xmlns:a16="http://schemas.microsoft.com/office/drawing/2014/main" id="{4F960DB5-B53A-2F34-0B13-41BF56B70BC9}"/>
              </a:ext>
            </a:extLst>
          </p:cNvPr>
          <p:cNvSpPr/>
          <p:nvPr userDrawn="1"/>
        </p:nvSpPr>
        <p:spPr>
          <a:xfrm>
            <a:off x="425148" y="515874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39313" y="155799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481395" y="150240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639313" y="282037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481395" y="276478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9313" y="408275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3481395" y="402716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639313" y="534513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3481395" y="528954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Title 1">
            <a:extLst>
              <a:ext uri="{FF2B5EF4-FFF2-40B4-BE49-F238E27FC236}">
                <a16:creationId xmlns:a16="http://schemas.microsoft.com/office/drawing/2014/main" id="{3D79BE5A-4BAD-D91F-F11E-085818ECB515}"/>
              </a:ext>
            </a:extLst>
          </p:cNvPr>
          <p:cNvSpPr>
            <a:spLocks noGrp="1"/>
          </p:cNvSpPr>
          <p:nvPr>
            <p:ph type="title"/>
          </p:nvPr>
        </p:nvSpPr>
        <p:spPr>
          <a:xfrm>
            <a:off x="419100" y="342900"/>
            <a:ext cx="11429999" cy="647176"/>
          </a:xfrm>
        </p:spPr>
        <p:txBody>
          <a:bodyPr/>
          <a:lstStyle/>
          <a:p>
            <a:r>
              <a:rPr lang="en-US"/>
              <a:t>Click to edit Master title style</a:t>
            </a:r>
          </a:p>
        </p:txBody>
      </p:sp>
    </p:spTree>
    <p:extLst>
      <p:ext uri="{BB962C8B-B14F-4D97-AF65-F5344CB8AC3E}">
        <p14:creationId xmlns:p14="http://schemas.microsoft.com/office/powerpoint/2010/main" val="371034110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2">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0" y="342900"/>
            <a:ext cx="5753100" cy="5867400"/>
          </a:xfrm>
          <a:prstGeom prst="roundRect">
            <a:avLst>
              <a:gd name="adj" fmla="val 41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2"/>
            <a:ext cx="5246370"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a:t>Enter agenda items</a:t>
            </a:r>
          </a:p>
          <a:p>
            <a:pPr marL="457200" lvl="1" indent="-457200">
              <a:spcAft>
                <a:spcPts val="3000"/>
              </a:spcAft>
              <a:buClr>
                <a:schemeClr val="tx1"/>
              </a:buClr>
            </a:pPr>
            <a:r>
              <a:rPr lang="en-US"/>
              <a:t>Second level</a:t>
            </a:r>
          </a:p>
          <a:p>
            <a:pPr marL="457200" lvl="2" indent="-457200">
              <a:spcAft>
                <a:spcPts val="3000"/>
              </a:spcAft>
              <a:buClr>
                <a:schemeClr val="tx1"/>
              </a:buClr>
            </a:pPr>
            <a:r>
              <a:rPr lang="en-US"/>
              <a:t>Third level</a:t>
            </a:r>
          </a:p>
          <a:p>
            <a:pPr marL="457200" lvl="3" indent="-457200">
              <a:spcAft>
                <a:spcPts val="3000"/>
              </a:spcAft>
              <a:buClr>
                <a:schemeClr val="tx1"/>
              </a:buClr>
            </a:pPr>
            <a:r>
              <a:rPr lang="en-US"/>
              <a:t>Fourth level</a:t>
            </a:r>
          </a:p>
          <a:p>
            <a:pPr marL="457200" lvl="4" indent="-457200">
              <a:spcAft>
                <a:spcPts val="3000"/>
              </a:spcAft>
              <a:buClr>
                <a:schemeClr val="tx1"/>
              </a:buClr>
            </a:pPr>
            <a:r>
              <a:rPr lang="en-US"/>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2938462"/>
            <a:ext cx="5219700" cy="638175"/>
          </a:xfrm>
        </p:spPr>
        <p:txBody>
          <a:bodyPr anchor="ctr"/>
          <a:lstStyle>
            <a:lvl1pPr>
              <a:defRPr/>
            </a:lvl1pPr>
          </a:lstStyle>
          <a:p>
            <a:r>
              <a:rPr lang="en-US"/>
              <a:t>Agenda layout</a:t>
            </a:r>
          </a:p>
        </p:txBody>
      </p:sp>
      <p:pic>
        <p:nvPicPr>
          <p:cNvPr id="12" name="Graphic 11">
            <a:extLst>
              <a:ext uri="{FF2B5EF4-FFF2-40B4-BE49-F238E27FC236}">
                <a16:creationId xmlns:a16="http://schemas.microsoft.com/office/drawing/2014/main" id="{EB950FD9-0857-BC4D-D724-141D5EC11C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68415" y="5720715"/>
            <a:ext cx="228600" cy="228600"/>
          </a:xfrm>
          <a:prstGeom prst="rect">
            <a:avLst/>
          </a:prstGeom>
        </p:spPr>
      </p:pic>
      <p:sp>
        <p:nvSpPr>
          <p:cNvPr id="2" name="Slide Number Placeholder 5">
            <a:extLst>
              <a:ext uri="{FF2B5EF4-FFF2-40B4-BE49-F238E27FC236}">
                <a16:creationId xmlns:a16="http://schemas.microsoft.com/office/drawing/2014/main" id="{00C52FFB-7484-3622-7EDB-5F0D6A67A37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72564636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gray pillar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75323"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75323"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Rectangle: Rounded Corners 14">
            <a:extLst>
              <a:ext uri="{FF2B5EF4-FFF2-40B4-BE49-F238E27FC236}">
                <a16:creationId xmlns:a16="http://schemas.microsoft.com/office/drawing/2014/main" id="{8CC344CF-9F34-4255-C1D1-485AA925D274}"/>
              </a:ext>
            </a:extLst>
          </p:cNvPr>
          <p:cNvSpPr/>
          <p:nvPr userDrawn="1"/>
        </p:nvSpPr>
        <p:spPr>
          <a:xfrm>
            <a:off x="9820161"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0" name="Text Placeholder 2">
            <a:extLst>
              <a:ext uri="{FF2B5EF4-FFF2-40B4-BE49-F238E27FC236}">
                <a16:creationId xmlns:a16="http://schemas.microsoft.com/office/drawing/2014/main" id="{046C11E2-5EA5-6D87-9B16-19C349843022}"/>
              </a:ext>
            </a:extLst>
          </p:cNvPr>
          <p:cNvSpPr>
            <a:spLocks noGrp="1"/>
          </p:cNvSpPr>
          <p:nvPr>
            <p:ph type="body" idx="13" hasCustomPrompt="1"/>
          </p:nvPr>
        </p:nvSpPr>
        <p:spPr>
          <a:xfrm>
            <a:off x="9976384"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Content Placeholder 3">
            <a:extLst>
              <a:ext uri="{FF2B5EF4-FFF2-40B4-BE49-F238E27FC236}">
                <a16:creationId xmlns:a16="http://schemas.microsoft.com/office/drawing/2014/main" id="{D1FC3F53-1623-1501-A88C-393F90744E7A}"/>
              </a:ext>
            </a:extLst>
          </p:cNvPr>
          <p:cNvSpPr>
            <a:spLocks noGrp="1"/>
          </p:cNvSpPr>
          <p:nvPr>
            <p:ph sz="half" idx="14" hasCustomPrompt="1"/>
          </p:nvPr>
        </p:nvSpPr>
        <p:spPr>
          <a:xfrm>
            <a:off x="9976384"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2" name="Rectangle: Rounded Corners 14">
            <a:extLst>
              <a:ext uri="{FF2B5EF4-FFF2-40B4-BE49-F238E27FC236}">
                <a16:creationId xmlns:a16="http://schemas.microsoft.com/office/drawing/2014/main" id="{642EFA99-0CC2-5C0D-F347-C7AF408144AB}"/>
              </a:ext>
            </a:extLst>
          </p:cNvPr>
          <p:cNvSpPr/>
          <p:nvPr userDrawn="1"/>
        </p:nvSpPr>
        <p:spPr>
          <a:xfrm>
            <a:off x="2769365"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3" name="Text Placeholder 2">
            <a:extLst>
              <a:ext uri="{FF2B5EF4-FFF2-40B4-BE49-F238E27FC236}">
                <a16:creationId xmlns:a16="http://schemas.microsoft.com/office/drawing/2014/main" id="{30F172A8-C3C2-BD4A-7CE4-964169DED1BA}"/>
              </a:ext>
            </a:extLst>
          </p:cNvPr>
          <p:cNvSpPr>
            <a:spLocks noGrp="1"/>
          </p:cNvSpPr>
          <p:nvPr>
            <p:ph type="body" idx="15" hasCustomPrompt="1"/>
          </p:nvPr>
        </p:nvSpPr>
        <p:spPr>
          <a:xfrm>
            <a:off x="2925588"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Content Placeholder 3">
            <a:extLst>
              <a:ext uri="{FF2B5EF4-FFF2-40B4-BE49-F238E27FC236}">
                <a16:creationId xmlns:a16="http://schemas.microsoft.com/office/drawing/2014/main" id="{8606C336-516C-32FA-0769-C71D2F0E48D7}"/>
              </a:ext>
            </a:extLst>
          </p:cNvPr>
          <p:cNvSpPr>
            <a:spLocks noGrp="1"/>
          </p:cNvSpPr>
          <p:nvPr>
            <p:ph sz="half" idx="16" hasCustomPrompt="1"/>
          </p:nvPr>
        </p:nvSpPr>
        <p:spPr>
          <a:xfrm>
            <a:off x="2925588"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5" name="Rectangle: Rounded Corners 14">
            <a:extLst>
              <a:ext uri="{FF2B5EF4-FFF2-40B4-BE49-F238E27FC236}">
                <a16:creationId xmlns:a16="http://schemas.microsoft.com/office/drawing/2014/main" id="{6B8B3E43-F8BC-23C0-CF83-012744622F99}"/>
              </a:ext>
            </a:extLst>
          </p:cNvPr>
          <p:cNvSpPr/>
          <p:nvPr userDrawn="1"/>
        </p:nvSpPr>
        <p:spPr>
          <a:xfrm>
            <a:off x="7469895"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6" name="Text Placeholder 2">
            <a:extLst>
              <a:ext uri="{FF2B5EF4-FFF2-40B4-BE49-F238E27FC236}">
                <a16:creationId xmlns:a16="http://schemas.microsoft.com/office/drawing/2014/main" id="{C576C61F-EF66-C44E-3E7A-C6DD64EA6AEF}"/>
              </a:ext>
            </a:extLst>
          </p:cNvPr>
          <p:cNvSpPr>
            <a:spLocks noGrp="1"/>
          </p:cNvSpPr>
          <p:nvPr>
            <p:ph type="body" idx="17" hasCustomPrompt="1"/>
          </p:nvPr>
        </p:nvSpPr>
        <p:spPr>
          <a:xfrm>
            <a:off x="7626118"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7" name="Content Placeholder 3">
            <a:extLst>
              <a:ext uri="{FF2B5EF4-FFF2-40B4-BE49-F238E27FC236}">
                <a16:creationId xmlns:a16="http://schemas.microsoft.com/office/drawing/2014/main" id="{EE6A360E-3E2D-63BA-610C-462D2E45A3BE}"/>
              </a:ext>
            </a:extLst>
          </p:cNvPr>
          <p:cNvSpPr>
            <a:spLocks noGrp="1"/>
          </p:cNvSpPr>
          <p:nvPr>
            <p:ph sz="half" idx="18" hasCustomPrompt="1"/>
          </p:nvPr>
        </p:nvSpPr>
        <p:spPr>
          <a:xfrm>
            <a:off x="7626118"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8" name="Rectangle: Rounded Corners 14">
            <a:extLst>
              <a:ext uri="{FF2B5EF4-FFF2-40B4-BE49-F238E27FC236}">
                <a16:creationId xmlns:a16="http://schemas.microsoft.com/office/drawing/2014/main" id="{B735E1DD-0BEA-CCF6-0B52-A1883FAA94EE}"/>
              </a:ext>
            </a:extLst>
          </p:cNvPr>
          <p:cNvSpPr/>
          <p:nvPr userDrawn="1"/>
        </p:nvSpPr>
        <p:spPr>
          <a:xfrm>
            <a:off x="5119630"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9" name="Text Placeholder 2">
            <a:extLst>
              <a:ext uri="{FF2B5EF4-FFF2-40B4-BE49-F238E27FC236}">
                <a16:creationId xmlns:a16="http://schemas.microsoft.com/office/drawing/2014/main" id="{DB5206F8-8307-A73A-CE56-CA2FD0EA39D4}"/>
              </a:ext>
            </a:extLst>
          </p:cNvPr>
          <p:cNvSpPr>
            <a:spLocks noGrp="1"/>
          </p:cNvSpPr>
          <p:nvPr>
            <p:ph type="body" idx="19" hasCustomPrompt="1"/>
          </p:nvPr>
        </p:nvSpPr>
        <p:spPr>
          <a:xfrm>
            <a:off x="5275853"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50" name="Content Placeholder 3">
            <a:extLst>
              <a:ext uri="{FF2B5EF4-FFF2-40B4-BE49-F238E27FC236}">
                <a16:creationId xmlns:a16="http://schemas.microsoft.com/office/drawing/2014/main" id="{DC6D66F0-02D3-2ADC-1C08-571FA4466C3F}"/>
              </a:ext>
            </a:extLst>
          </p:cNvPr>
          <p:cNvSpPr>
            <a:spLocks noGrp="1"/>
          </p:cNvSpPr>
          <p:nvPr>
            <p:ph sz="half" idx="20" hasCustomPrompt="1"/>
          </p:nvPr>
        </p:nvSpPr>
        <p:spPr>
          <a:xfrm>
            <a:off x="5275853"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Title 1">
            <a:extLst>
              <a:ext uri="{FF2B5EF4-FFF2-40B4-BE49-F238E27FC236}">
                <a16:creationId xmlns:a16="http://schemas.microsoft.com/office/drawing/2014/main" id="{DBC424AE-0714-6431-F509-50F26B3F6FAD}"/>
              </a:ext>
            </a:extLst>
          </p:cNvPr>
          <p:cNvSpPr>
            <a:spLocks noGrp="1"/>
          </p:cNvSpPr>
          <p:nvPr>
            <p:ph type="title"/>
          </p:nvPr>
        </p:nvSpPr>
        <p:spPr>
          <a:xfrm>
            <a:off x="419100" y="342900"/>
            <a:ext cx="11429999" cy="647176"/>
          </a:xfrm>
        </p:spPr>
        <p:txBody>
          <a:bodyPr/>
          <a:lstStyle/>
          <a:p>
            <a:r>
              <a:rPr lang="en-US"/>
              <a:t>Click to edit Master title style</a:t>
            </a:r>
          </a:p>
        </p:txBody>
      </p:sp>
    </p:spTree>
    <p:extLst>
      <p:ext uri="{BB962C8B-B14F-4D97-AF65-F5344CB8AC3E}">
        <p14:creationId xmlns:p14="http://schemas.microsoft.com/office/powerpoint/2010/main" val="106809691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ive pillar w cicle icons">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7" name="Text Placeholder 2">
            <a:extLst>
              <a:ext uri="{FF2B5EF4-FFF2-40B4-BE49-F238E27FC236}">
                <a16:creationId xmlns:a16="http://schemas.microsoft.com/office/drawing/2014/main" id="{CACD32A4-E944-7B1B-9A9F-60049DD3C33F}"/>
              </a:ext>
            </a:extLst>
          </p:cNvPr>
          <p:cNvSpPr>
            <a:spLocks noGrp="1"/>
          </p:cNvSpPr>
          <p:nvPr>
            <p:ph type="body" idx="1" hasCustomPrompt="1"/>
          </p:nvPr>
        </p:nvSpPr>
        <p:spPr>
          <a:xfrm>
            <a:off x="419100"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Text Placeholder 12">
            <a:extLst>
              <a:ext uri="{FF2B5EF4-FFF2-40B4-BE49-F238E27FC236}">
                <a16:creationId xmlns:a16="http://schemas.microsoft.com/office/drawing/2014/main" id="{335F755D-B83A-31BD-34B9-2E05836CD371}"/>
              </a:ext>
            </a:extLst>
          </p:cNvPr>
          <p:cNvSpPr>
            <a:spLocks noGrp="1"/>
          </p:cNvSpPr>
          <p:nvPr>
            <p:ph type="body" sz="quarter" idx="14"/>
          </p:nvPr>
        </p:nvSpPr>
        <p:spPr>
          <a:xfrm>
            <a:off x="419100"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2">
            <a:extLst>
              <a:ext uri="{FF2B5EF4-FFF2-40B4-BE49-F238E27FC236}">
                <a16:creationId xmlns:a16="http://schemas.microsoft.com/office/drawing/2014/main" id="{2A77CCC5-B9BE-4642-8458-7FDC46CB3BDC}"/>
              </a:ext>
            </a:extLst>
          </p:cNvPr>
          <p:cNvSpPr>
            <a:spLocks noGrp="1"/>
          </p:cNvSpPr>
          <p:nvPr>
            <p:ph type="body" idx="15" hasCustomPrompt="1"/>
          </p:nvPr>
        </p:nvSpPr>
        <p:spPr>
          <a:xfrm>
            <a:off x="2770926"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Text Placeholder 12">
            <a:extLst>
              <a:ext uri="{FF2B5EF4-FFF2-40B4-BE49-F238E27FC236}">
                <a16:creationId xmlns:a16="http://schemas.microsoft.com/office/drawing/2014/main" id="{27D8439D-6992-936B-CF67-4A07F79A61B5}"/>
              </a:ext>
            </a:extLst>
          </p:cNvPr>
          <p:cNvSpPr>
            <a:spLocks noGrp="1"/>
          </p:cNvSpPr>
          <p:nvPr>
            <p:ph type="body" sz="quarter" idx="16"/>
          </p:nvPr>
        </p:nvSpPr>
        <p:spPr>
          <a:xfrm>
            <a:off x="277092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5" name="Text Placeholder 2">
            <a:extLst>
              <a:ext uri="{FF2B5EF4-FFF2-40B4-BE49-F238E27FC236}">
                <a16:creationId xmlns:a16="http://schemas.microsoft.com/office/drawing/2014/main" id="{5A5DCCC6-32E6-6E64-8450-82236AB1AD08}"/>
              </a:ext>
            </a:extLst>
          </p:cNvPr>
          <p:cNvSpPr>
            <a:spLocks noGrp="1"/>
          </p:cNvSpPr>
          <p:nvPr>
            <p:ph type="body" idx="17" hasCustomPrompt="1"/>
          </p:nvPr>
        </p:nvSpPr>
        <p:spPr>
          <a:xfrm>
            <a:off x="5122752"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6" name="Text Placeholder 12">
            <a:extLst>
              <a:ext uri="{FF2B5EF4-FFF2-40B4-BE49-F238E27FC236}">
                <a16:creationId xmlns:a16="http://schemas.microsoft.com/office/drawing/2014/main" id="{9EEFBC73-7976-8792-E96A-A06F540A4B4F}"/>
              </a:ext>
            </a:extLst>
          </p:cNvPr>
          <p:cNvSpPr>
            <a:spLocks noGrp="1"/>
          </p:cNvSpPr>
          <p:nvPr>
            <p:ph type="body" sz="quarter" idx="18"/>
          </p:nvPr>
        </p:nvSpPr>
        <p:spPr>
          <a:xfrm>
            <a:off x="5122751"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Text Placeholder 2">
            <a:extLst>
              <a:ext uri="{FF2B5EF4-FFF2-40B4-BE49-F238E27FC236}">
                <a16:creationId xmlns:a16="http://schemas.microsoft.com/office/drawing/2014/main" id="{680DB3EB-294A-2D58-7F58-0C644A208E03}"/>
              </a:ext>
            </a:extLst>
          </p:cNvPr>
          <p:cNvSpPr>
            <a:spLocks noGrp="1"/>
          </p:cNvSpPr>
          <p:nvPr>
            <p:ph type="body" idx="19" hasCustomPrompt="1"/>
          </p:nvPr>
        </p:nvSpPr>
        <p:spPr>
          <a:xfrm>
            <a:off x="7474577"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Text Placeholder 12">
            <a:extLst>
              <a:ext uri="{FF2B5EF4-FFF2-40B4-BE49-F238E27FC236}">
                <a16:creationId xmlns:a16="http://schemas.microsoft.com/office/drawing/2014/main" id="{DF88B32C-7F64-46CF-466C-C6DAC4DB66E8}"/>
              </a:ext>
            </a:extLst>
          </p:cNvPr>
          <p:cNvSpPr>
            <a:spLocks noGrp="1"/>
          </p:cNvSpPr>
          <p:nvPr>
            <p:ph type="body" sz="quarter" idx="20"/>
          </p:nvPr>
        </p:nvSpPr>
        <p:spPr>
          <a:xfrm>
            <a:off x="747457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9" name="Text Placeholder 2">
            <a:extLst>
              <a:ext uri="{FF2B5EF4-FFF2-40B4-BE49-F238E27FC236}">
                <a16:creationId xmlns:a16="http://schemas.microsoft.com/office/drawing/2014/main" id="{0BCBDB97-C9B0-B479-CB1D-9DEA1006D156}"/>
              </a:ext>
            </a:extLst>
          </p:cNvPr>
          <p:cNvSpPr>
            <a:spLocks noGrp="1"/>
          </p:cNvSpPr>
          <p:nvPr>
            <p:ph type="body" idx="21" hasCustomPrompt="1"/>
          </p:nvPr>
        </p:nvSpPr>
        <p:spPr>
          <a:xfrm>
            <a:off x="9826402"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0" name="Text Placeholder 12">
            <a:extLst>
              <a:ext uri="{FF2B5EF4-FFF2-40B4-BE49-F238E27FC236}">
                <a16:creationId xmlns:a16="http://schemas.microsoft.com/office/drawing/2014/main" id="{C1E169BA-7F72-B21E-15E6-C774673E73F5}"/>
              </a:ext>
            </a:extLst>
          </p:cNvPr>
          <p:cNvSpPr>
            <a:spLocks noGrp="1"/>
          </p:cNvSpPr>
          <p:nvPr>
            <p:ph type="body" sz="quarter" idx="22"/>
          </p:nvPr>
        </p:nvSpPr>
        <p:spPr>
          <a:xfrm>
            <a:off x="9826402"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cxnSp>
        <p:nvCxnSpPr>
          <p:cNvPr id="46" name="Straight Connector 45">
            <a:extLst>
              <a:ext uri="{FF2B5EF4-FFF2-40B4-BE49-F238E27FC236}">
                <a16:creationId xmlns:a16="http://schemas.microsoft.com/office/drawing/2014/main" id="{392505C8-3896-8478-1235-5A420A519E93}"/>
              </a:ext>
            </a:extLst>
          </p:cNvPr>
          <p:cNvCxnSpPr>
            <a:cxnSpLocks/>
          </p:cNvCxnSpPr>
          <p:nvPr userDrawn="1"/>
        </p:nvCxnSpPr>
        <p:spPr>
          <a:xfrm>
            <a:off x="381000" y="3541503"/>
            <a:ext cx="11430000" cy="0"/>
          </a:xfrm>
          <a:prstGeom prst="line">
            <a:avLst/>
          </a:prstGeom>
          <a:ln w="254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5EA54B8-1218-45ED-C8BD-8B8BF062E3BC}"/>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3" name="Oval 2">
            <a:extLst>
              <a:ext uri="{FF2B5EF4-FFF2-40B4-BE49-F238E27FC236}">
                <a16:creationId xmlns:a16="http://schemas.microsoft.com/office/drawing/2014/main" id="{C1A5B385-E86F-ABC5-D5BE-DC2478F2FD75}"/>
              </a:ext>
            </a:extLst>
          </p:cNvPr>
          <p:cNvSpPr/>
          <p:nvPr userDrawn="1"/>
        </p:nvSpPr>
        <p:spPr>
          <a:xfrm>
            <a:off x="680641"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4" name="Picture Placeholder 12">
            <a:extLst>
              <a:ext uri="{FF2B5EF4-FFF2-40B4-BE49-F238E27FC236}">
                <a16:creationId xmlns:a16="http://schemas.microsoft.com/office/drawing/2014/main" id="{DDD89756-A9F6-58BA-C3A2-5EF7D2A8DA29}"/>
              </a:ext>
            </a:extLst>
          </p:cNvPr>
          <p:cNvSpPr>
            <a:spLocks noGrp="1"/>
          </p:cNvSpPr>
          <p:nvPr>
            <p:ph type="pic" sz="quarter" idx="33" hasCustomPrompt="1"/>
          </p:nvPr>
        </p:nvSpPr>
        <p:spPr>
          <a:xfrm>
            <a:off x="690166"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12" name="Oval 11">
            <a:extLst>
              <a:ext uri="{FF2B5EF4-FFF2-40B4-BE49-F238E27FC236}">
                <a16:creationId xmlns:a16="http://schemas.microsoft.com/office/drawing/2014/main" id="{6ECE482F-56B4-7634-F024-0D7CB04DBB57}"/>
              </a:ext>
            </a:extLst>
          </p:cNvPr>
          <p:cNvSpPr/>
          <p:nvPr userDrawn="1"/>
        </p:nvSpPr>
        <p:spPr>
          <a:xfrm>
            <a:off x="3032467"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9" name="Picture Placeholder 12">
            <a:extLst>
              <a:ext uri="{FF2B5EF4-FFF2-40B4-BE49-F238E27FC236}">
                <a16:creationId xmlns:a16="http://schemas.microsoft.com/office/drawing/2014/main" id="{85FF0172-CFC4-3D2E-C417-94A904D976EA}"/>
              </a:ext>
            </a:extLst>
          </p:cNvPr>
          <p:cNvSpPr>
            <a:spLocks noGrp="1"/>
          </p:cNvSpPr>
          <p:nvPr>
            <p:ph type="pic" sz="quarter" idx="34" hasCustomPrompt="1"/>
          </p:nvPr>
        </p:nvSpPr>
        <p:spPr>
          <a:xfrm>
            <a:off x="3041992"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0" name="Oval 19">
            <a:extLst>
              <a:ext uri="{FF2B5EF4-FFF2-40B4-BE49-F238E27FC236}">
                <a16:creationId xmlns:a16="http://schemas.microsoft.com/office/drawing/2014/main" id="{A4D2803B-C411-14AB-D03B-B8B081D5A75F}"/>
              </a:ext>
            </a:extLst>
          </p:cNvPr>
          <p:cNvSpPr/>
          <p:nvPr userDrawn="1"/>
        </p:nvSpPr>
        <p:spPr>
          <a:xfrm>
            <a:off x="5384293"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1" name="Picture Placeholder 12">
            <a:extLst>
              <a:ext uri="{FF2B5EF4-FFF2-40B4-BE49-F238E27FC236}">
                <a16:creationId xmlns:a16="http://schemas.microsoft.com/office/drawing/2014/main" id="{5522B9B5-5C3A-D6DA-D3AB-C86AED1EF837}"/>
              </a:ext>
            </a:extLst>
          </p:cNvPr>
          <p:cNvSpPr>
            <a:spLocks noGrp="1"/>
          </p:cNvSpPr>
          <p:nvPr>
            <p:ph type="pic" sz="quarter" idx="35" hasCustomPrompt="1"/>
          </p:nvPr>
        </p:nvSpPr>
        <p:spPr>
          <a:xfrm>
            <a:off x="539381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1" name="Oval 30">
            <a:extLst>
              <a:ext uri="{FF2B5EF4-FFF2-40B4-BE49-F238E27FC236}">
                <a16:creationId xmlns:a16="http://schemas.microsoft.com/office/drawing/2014/main" id="{F8A63B97-60B8-5206-05B8-2E8948A4A344}"/>
              </a:ext>
            </a:extLst>
          </p:cNvPr>
          <p:cNvSpPr/>
          <p:nvPr userDrawn="1"/>
        </p:nvSpPr>
        <p:spPr>
          <a:xfrm>
            <a:off x="7736118"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2" name="Picture Placeholder 12">
            <a:extLst>
              <a:ext uri="{FF2B5EF4-FFF2-40B4-BE49-F238E27FC236}">
                <a16:creationId xmlns:a16="http://schemas.microsoft.com/office/drawing/2014/main" id="{25D1308B-D268-A720-38AD-05D3E12D913C}"/>
              </a:ext>
            </a:extLst>
          </p:cNvPr>
          <p:cNvSpPr>
            <a:spLocks noGrp="1"/>
          </p:cNvSpPr>
          <p:nvPr>
            <p:ph type="pic" sz="quarter" idx="36" hasCustomPrompt="1"/>
          </p:nvPr>
        </p:nvSpPr>
        <p:spPr>
          <a:xfrm>
            <a:off x="7745643"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3" name="Oval 32">
            <a:extLst>
              <a:ext uri="{FF2B5EF4-FFF2-40B4-BE49-F238E27FC236}">
                <a16:creationId xmlns:a16="http://schemas.microsoft.com/office/drawing/2014/main" id="{61A926A7-826B-85D3-451D-39BB1976C89A}"/>
              </a:ext>
            </a:extLst>
          </p:cNvPr>
          <p:cNvSpPr/>
          <p:nvPr userDrawn="1"/>
        </p:nvSpPr>
        <p:spPr>
          <a:xfrm>
            <a:off x="10087943"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4" name="Picture Placeholder 12">
            <a:extLst>
              <a:ext uri="{FF2B5EF4-FFF2-40B4-BE49-F238E27FC236}">
                <a16:creationId xmlns:a16="http://schemas.microsoft.com/office/drawing/2014/main" id="{A6102A80-0997-0182-A10D-EB93B4475412}"/>
              </a:ext>
            </a:extLst>
          </p:cNvPr>
          <p:cNvSpPr>
            <a:spLocks noGrp="1"/>
          </p:cNvSpPr>
          <p:nvPr>
            <p:ph type="pic" sz="quarter" idx="37" hasCustomPrompt="1"/>
          </p:nvPr>
        </p:nvSpPr>
        <p:spPr>
          <a:xfrm>
            <a:off x="10097468" y="1711735"/>
            <a:ext cx="1480566" cy="1480566"/>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26918982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se study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5355262" y="1377538"/>
            <a:ext cx="6493838" cy="646331"/>
          </a:xfrm>
        </p:spPr>
        <p:txBody>
          <a:bodyPr wrap="square" anchor="b">
            <a:spAutoFit/>
          </a:bodyPr>
          <a:lstStyle>
            <a:lvl1pPr>
              <a:defRPr/>
            </a:lvl1pPr>
          </a:lstStyle>
          <a:p>
            <a:r>
              <a:rPr lang="en-US"/>
              <a:t>Case study</a:t>
            </a:r>
          </a:p>
        </p:txBody>
      </p:sp>
      <p:sp>
        <p:nvSpPr>
          <p:cNvPr id="15" name="Picture Placeholder 6">
            <a:extLst>
              <a:ext uri="{FF2B5EF4-FFF2-40B4-BE49-F238E27FC236}">
                <a16:creationId xmlns:a16="http://schemas.microsoft.com/office/drawing/2014/main" id="{A3C1EC2C-5FB5-171C-2558-98652E81685A}"/>
              </a:ext>
            </a:extLst>
          </p:cNvPr>
          <p:cNvSpPr>
            <a:spLocks noGrp="1"/>
          </p:cNvSpPr>
          <p:nvPr>
            <p:ph type="pic" sz="quarter" idx="13" hasCustomPrompt="1"/>
          </p:nvPr>
        </p:nvSpPr>
        <p:spPr>
          <a:xfrm>
            <a:off x="419100" y="342900"/>
            <a:ext cx="4572543"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5355262" y="2557429"/>
            <a:ext cx="6204133" cy="1088245"/>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5355261" y="2130329"/>
            <a:ext cx="6204133"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5355262"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5355261"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8860811"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8860810"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6" name="Picture Placeholder 5">
            <a:extLst>
              <a:ext uri="{FF2B5EF4-FFF2-40B4-BE49-F238E27FC236}">
                <a16:creationId xmlns:a16="http://schemas.microsoft.com/office/drawing/2014/main" id="{30A3232D-2D4D-F087-FEAC-EE91F080C9A8}"/>
              </a:ext>
            </a:extLst>
          </p:cNvPr>
          <p:cNvSpPr>
            <a:spLocks noGrp="1"/>
          </p:cNvSpPr>
          <p:nvPr>
            <p:ph type="pic" sz="quarter" idx="29" hasCustomPrompt="1"/>
          </p:nvPr>
        </p:nvSpPr>
        <p:spPr>
          <a:xfrm>
            <a:off x="5355262" y="342900"/>
            <a:ext cx="2431886" cy="895965"/>
          </a:xfrm>
        </p:spPr>
        <p:txBody>
          <a:bodyPr/>
          <a:lstStyle>
            <a:lvl1pPr marL="0" indent="0">
              <a:buNone/>
              <a:defRPr/>
            </a:lvl1pPr>
          </a:lstStyle>
          <a:p>
            <a:r>
              <a:rPr lang="en-US" dirty="0"/>
              <a:t>Click icon to add company logo</a:t>
            </a:r>
          </a:p>
        </p:txBody>
      </p:sp>
      <p:sp>
        <p:nvSpPr>
          <p:cNvPr id="3" name="Slide Number Placeholder 5">
            <a:extLst>
              <a:ext uri="{FF2B5EF4-FFF2-40B4-BE49-F238E27FC236}">
                <a16:creationId xmlns:a16="http://schemas.microsoft.com/office/drawing/2014/main" id="{4558C2B3-5669-36AF-77CF-2A029C0F0C4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59660815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se study_2">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419101" y="1953888"/>
            <a:ext cx="6850379" cy="1265561"/>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419101" y="1526788"/>
            <a:ext cx="6850379"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419101"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419101"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3994189"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3994189"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Picture Placeholder 26">
            <a:extLst>
              <a:ext uri="{FF2B5EF4-FFF2-40B4-BE49-F238E27FC236}">
                <a16:creationId xmlns:a16="http://schemas.microsoft.com/office/drawing/2014/main" id="{10A28EEA-853A-3E62-84B0-C11B43CF63C3}"/>
              </a:ext>
            </a:extLst>
          </p:cNvPr>
          <p:cNvSpPr>
            <a:spLocks noGrp="1"/>
          </p:cNvSpPr>
          <p:nvPr>
            <p:ph type="pic" sz="quarter" idx="28" hasCustomPrompt="1"/>
          </p:nvPr>
        </p:nvSpPr>
        <p:spPr>
          <a:xfrm>
            <a:off x="9126344" y="5559425"/>
            <a:ext cx="1828800" cy="650875"/>
          </a:xfrm>
        </p:spPr>
        <p:txBody>
          <a:bodyPr/>
          <a:lstStyle>
            <a:lvl1pPr marL="0" indent="0">
              <a:buNone/>
              <a:defRPr sz="1600"/>
            </a:lvl1pPr>
          </a:lstStyle>
          <a:p>
            <a:pPr marL="0" marR="0" lvl="0" indent="0" algn="l" defTabSz="914400" rtl="0" eaLnBrk="1" fontAlgn="auto" latinLnBrk="0" hangingPunct="1">
              <a:lnSpc>
                <a:spcPct val="90000"/>
              </a:lnSpc>
              <a:spcBef>
                <a:spcPts val="0"/>
              </a:spcBef>
              <a:spcAft>
                <a:spcPts val="1200"/>
              </a:spcAft>
              <a:buClr>
                <a:schemeClr val="tx1"/>
              </a:buClr>
              <a:buSzPct val="90000"/>
              <a:buFont typeface="Amazon Ember Display" panose="020F0603020204020204" pitchFamily="34" charset="0"/>
              <a:buNone/>
              <a:tabLst/>
              <a:defRPr/>
            </a:pPr>
            <a:r>
              <a:rPr lang="en-US" dirty="0"/>
              <a:t>Click icon to add company logo</a:t>
            </a:r>
          </a:p>
        </p:txBody>
      </p:sp>
      <p:sp>
        <p:nvSpPr>
          <p:cNvPr id="2" name="Slide Number Placeholder 5">
            <a:extLst>
              <a:ext uri="{FF2B5EF4-FFF2-40B4-BE49-F238E27FC236}">
                <a16:creationId xmlns:a16="http://schemas.microsoft.com/office/drawing/2014/main" id="{8977D955-EA06-635D-03A0-CCD43FD9D21C}"/>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ext Placeholder 3">
            <a:extLst>
              <a:ext uri="{FF2B5EF4-FFF2-40B4-BE49-F238E27FC236}">
                <a16:creationId xmlns:a16="http://schemas.microsoft.com/office/drawing/2014/main" id="{E1158465-EC86-3D99-BC78-97910600909F}"/>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Title 1">
            <a:extLst>
              <a:ext uri="{FF2B5EF4-FFF2-40B4-BE49-F238E27FC236}">
                <a16:creationId xmlns:a16="http://schemas.microsoft.com/office/drawing/2014/main" id="{9190C180-0A55-2FA9-2E9A-6341AA5A72AA}"/>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4" name="Picture Placeholder 12">
            <a:extLst>
              <a:ext uri="{FF2B5EF4-FFF2-40B4-BE49-F238E27FC236}">
                <a16:creationId xmlns:a16="http://schemas.microsoft.com/office/drawing/2014/main" id="{141DEF28-52F7-336C-37F4-EDAB9E5814E8}"/>
              </a:ext>
            </a:extLst>
          </p:cNvPr>
          <p:cNvSpPr>
            <a:spLocks noGrp="1"/>
          </p:cNvSpPr>
          <p:nvPr>
            <p:ph type="pic" sz="quarter" idx="33" hasCustomPrompt="1"/>
          </p:nvPr>
        </p:nvSpPr>
        <p:spPr>
          <a:xfrm>
            <a:off x="8192177" y="1532603"/>
            <a:ext cx="3685143" cy="3685143"/>
          </a:xfrm>
          <a:prstGeom prst="ellipse">
            <a:avLst/>
          </a:prstGeom>
        </p:spPr>
        <p:txBody>
          <a:bodyPr anchor="ctr">
            <a:noAutofit/>
          </a:bodyPr>
          <a:lstStyle>
            <a:lvl1pPr marL="0" indent="0" algn="ctr">
              <a:buNone/>
              <a:defRPr sz="1800"/>
            </a:lvl1pPr>
          </a:lstStyle>
          <a:p>
            <a:r>
              <a:rPr lang="en-US" dirty="0"/>
              <a:t>Click icon to add image</a:t>
            </a:r>
          </a:p>
          <a:p>
            <a:endParaRPr lang="en-US" dirty="0"/>
          </a:p>
          <a:p>
            <a:endParaRPr lang="en-US" dirty="0"/>
          </a:p>
        </p:txBody>
      </p:sp>
    </p:spTree>
    <p:extLst>
      <p:ext uri="{BB962C8B-B14F-4D97-AF65-F5344CB8AC3E}">
        <p14:creationId xmlns:p14="http://schemas.microsoft.com/office/powerpoint/2010/main" val="68159345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ogo wall">
    <p:spTree>
      <p:nvGrpSpPr>
        <p:cNvPr id="1" name=""/>
        <p:cNvGrpSpPr/>
        <p:nvPr/>
      </p:nvGrpSpPr>
      <p:grpSpPr>
        <a:xfrm>
          <a:off x="0" y="0"/>
          <a:ext cx="0" cy="0"/>
          <a:chOff x="0" y="0"/>
          <a:chExt cx="0" cy="0"/>
        </a:xfrm>
      </p:grpSpPr>
      <p:sp>
        <p:nvSpPr>
          <p:cNvPr id="2" name="Content Placeholder 33">
            <a:extLst>
              <a:ext uri="{FF2B5EF4-FFF2-40B4-BE49-F238E27FC236}">
                <a16:creationId xmlns:a16="http://schemas.microsoft.com/office/drawing/2014/main" id="{F34FBDEE-40DF-496D-5524-FEDAED72FEFC}"/>
              </a:ext>
            </a:extLst>
          </p:cNvPr>
          <p:cNvSpPr>
            <a:spLocks noGrp="1"/>
          </p:cNvSpPr>
          <p:nvPr>
            <p:ph sz="quarter" idx="13"/>
          </p:nvPr>
        </p:nvSpPr>
        <p:spPr>
          <a:xfrm>
            <a:off x="525369" y="2002831"/>
            <a:ext cx="2314841" cy="1097280"/>
          </a:xfrm>
        </p:spPr>
        <p:txBody>
          <a:bodyPr/>
          <a:lstStyle/>
          <a:p>
            <a:endParaRPr lang="en-US" dirty="0"/>
          </a:p>
        </p:txBody>
      </p:sp>
      <p:sp>
        <p:nvSpPr>
          <p:cNvPr id="5" name="Content Placeholder 34">
            <a:extLst>
              <a:ext uri="{FF2B5EF4-FFF2-40B4-BE49-F238E27FC236}">
                <a16:creationId xmlns:a16="http://schemas.microsoft.com/office/drawing/2014/main" id="{ED8B1744-40CE-E460-0FFD-C93324C30B11}"/>
              </a:ext>
            </a:extLst>
          </p:cNvPr>
          <p:cNvSpPr>
            <a:spLocks noGrp="1"/>
          </p:cNvSpPr>
          <p:nvPr>
            <p:ph sz="quarter" idx="14"/>
          </p:nvPr>
        </p:nvSpPr>
        <p:spPr>
          <a:xfrm>
            <a:off x="9306887" y="2002831"/>
            <a:ext cx="2314841" cy="1097280"/>
          </a:xfrm>
        </p:spPr>
        <p:txBody>
          <a:bodyPr/>
          <a:lstStyle/>
          <a:p>
            <a:endParaRPr lang="en-US"/>
          </a:p>
        </p:txBody>
      </p:sp>
      <p:sp>
        <p:nvSpPr>
          <p:cNvPr id="6" name="Content Placeholder 35">
            <a:extLst>
              <a:ext uri="{FF2B5EF4-FFF2-40B4-BE49-F238E27FC236}">
                <a16:creationId xmlns:a16="http://schemas.microsoft.com/office/drawing/2014/main" id="{86D7E1A9-FAC7-D835-2A49-8F61C0CE989E}"/>
              </a:ext>
            </a:extLst>
          </p:cNvPr>
          <p:cNvSpPr>
            <a:spLocks noGrp="1"/>
          </p:cNvSpPr>
          <p:nvPr>
            <p:ph sz="quarter" idx="15"/>
          </p:nvPr>
        </p:nvSpPr>
        <p:spPr>
          <a:xfrm>
            <a:off x="3452542" y="2002831"/>
            <a:ext cx="2314841" cy="1097280"/>
          </a:xfrm>
        </p:spPr>
        <p:txBody>
          <a:bodyPr/>
          <a:lstStyle/>
          <a:p>
            <a:endParaRPr lang="en-US"/>
          </a:p>
        </p:txBody>
      </p:sp>
      <p:sp>
        <p:nvSpPr>
          <p:cNvPr id="7" name="Content Placeholder 36">
            <a:extLst>
              <a:ext uri="{FF2B5EF4-FFF2-40B4-BE49-F238E27FC236}">
                <a16:creationId xmlns:a16="http://schemas.microsoft.com/office/drawing/2014/main" id="{88B5C5EE-36B1-0B29-0B68-14299BE4BB7F}"/>
              </a:ext>
            </a:extLst>
          </p:cNvPr>
          <p:cNvSpPr>
            <a:spLocks noGrp="1"/>
          </p:cNvSpPr>
          <p:nvPr>
            <p:ph sz="quarter" idx="16"/>
          </p:nvPr>
        </p:nvSpPr>
        <p:spPr>
          <a:xfrm>
            <a:off x="6379715" y="2002831"/>
            <a:ext cx="2314841" cy="1097280"/>
          </a:xfrm>
        </p:spPr>
        <p:txBody>
          <a:bodyPr/>
          <a:lstStyle/>
          <a:p>
            <a:endParaRPr lang="en-US"/>
          </a:p>
        </p:txBody>
      </p:sp>
      <p:sp>
        <p:nvSpPr>
          <p:cNvPr id="8" name="Content Placeholder 37">
            <a:extLst>
              <a:ext uri="{FF2B5EF4-FFF2-40B4-BE49-F238E27FC236}">
                <a16:creationId xmlns:a16="http://schemas.microsoft.com/office/drawing/2014/main" id="{B483D00A-86AD-3850-BF01-10E82DD4193C}"/>
              </a:ext>
            </a:extLst>
          </p:cNvPr>
          <p:cNvSpPr>
            <a:spLocks noGrp="1"/>
          </p:cNvSpPr>
          <p:nvPr>
            <p:ph sz="quarter" idx="17"/>
          </p:nvPr>
        </p:nvSpPr>
        <p:spPr>
          <a:xfrm>
            <a:off x="525369" y="3868207"/>
            <a:ext cx="2314841" cy="1097280"/>
          </a:xfrm>
        </p:spPr>
        <p:txBody>
          <a:bodyPr/>
          <a:lstStyle/>
          <a:p>
            <a:endParaRPr lang="en-US"/>
          </a:p>
        </p:txBody>
      </p:sp>
      <p:sp>
        <p:nvSpPr>
          <p:cNvPr id="9" name="Content Placeholder 38">
            <a:extLst>
              <a:ext uri="{FF2B5EF4-FFF2-40B4-BE49-F238E27FC236}">
                <a16:creationId xmlns:a16="http://schemas.microsoft.com/office/drawing/2014/main" id="{FF2E3F6D-C2A0-7D16-1F62-393D401677EA}"/>
              </a:ext>
            </a:extLst>
          </p:cNvPr>
          <p:cNvSpPr>
            <a:spLocks noGrp="1"/>
          </p:cNvSpPr>
          <p:nvPr>
            <p:ph sz="quarter" idx="18"/>
          </p:nvPr>
        </p:nvSpPr>
        <p:spPr>
          <a:xfrm>
            <a:off x="9306887" y="3868207"/>
            <a:ext cx="2314841" cy="1097280"/>
          </a:xfrm>
        </p:spPr>
        <p:txBody>
          <a:bodyPr/>
          <a:lstStyle/>
          <a:p>
            <a:endParaRPr lang="en-US"/>
          </a:p>
        </p:txBody>
      </p:sp>
      <p:sp>
        <p:nvSpPr>
          <p:cNvPr id="10" name="Content Placeholder 39">
            <a:extLst>
              <a:ext uri="{FF2B5EF4-FFF2-40B4-BE49-F238E27FC236}">
                <a16:creationId xmlns:a16="http://schemas.microsoft.com/office/drawing/2014/main" id="{6143B8D4-28E7-9550-7D2F-32DAE92EDA25}"/>
              </a:ext>
            </a:extLst>
          </p:cNvPr>
          <p:cNvSpPr>
            <a:spLocks noGrp="1"/>
          </p:cNvSpPr>
          <p:nvPr>
            <p:ph sz="quarter" idx="19"/>
          </p:nvPr>
        </p:nvSpPr>
        <p:spPr>
          <a:xfrm>
            <a:off x="3452542" y="3868207"/>
            <a:ext cx="2314841" cy="1097280"/>
          </a:xfrm>
        </p:spPr>
        <p:txBody>
          <a:bodyPr/>
          <a:lstStyle/>
          <a:p>
            <a:endParaRPr lang="en-US"/>
          </a:p>
        </p:txBody>
      </p:sp>
      <p:sp>
        <p:nvSpPr>
          <p:cNvPr id="11" name="Content Placeholder 40">
            <a:extLst>
              <a:ext uri="{FF2B5EF4-FFF2-40B4-BE49-F238E27FC236}">
                <a16:creationId xmlns:a16="http://schemas.microsoft.com/office/drawing/2014/main" id="{B820354B-C892-2DC6-7FAC-F4480CCCFA3A}"/>
              </a:ext>
            </a:extLst>
          </p:cNvPr>
          <p:cNvSpPr>
            <a:spLocks noGrp="1"/>
          </p:cNvSpPr>
          <p:nvPr>
            <p:ph sz="quarter" idx="20"/>
          </p:nvPr>
        </p:nvSpPr>
        <p:spPr>
          <a:xfrm>
            <a:off x="6379715" y="3868207"/>
            <a:ext cx="2314841" cy="1097280"/>
          </a:xfrm>
        </p:spPr>
        <p:txBody>
          <a:bodyPr/>
          <a:lstStyle/>
          <a:p>
            <a:endParaRPr lang="en-US"/>
          </a:p>
        </p:txBody>
      </p:sp>
      <p:sp>
        <p:nvSpPr>
          <p:cNvPr id="4" name="Slide Number Placeholder 5">
            <a:extLst>
              <a:ext uri="{FF2B5EF4-FFF2-40B4-BE49-F238E27FC236}">
                <a16:creationId xmlns:a16="http://schemas.microsoft.com/office/drawing/2014/main" id="{4DBC0594-F88D-38FE-7890-AA584897713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2" name="Title 1">
            <a:extLst>
              <a:ext uri="{FF2B5EF4-FFF2-40B4-BE49-F238E27FC236}">
                <a16:creationId xmlns:a16="http://schemas.microsoft.com/office/drawing/2014/main" id="{430B9775-6081-3D1B-F778-393D2D51C4D7}"/>
              </a:ext>
            </a:extLst>
          </p:cNvPr>
          <p:cNvSpPr>
            <a:spLocks noGrp="1"/>
          </p:cNvSpPr>
          <p:nvPr>
            <p:ph type="title"/>
          </p:nvPr>
        </p:nvSpPr>
        <p:spPr>
          <a:xfrm>
            <a:off x="419100" y="351901"/>
            <a:ext cx="11430001" cy="638175"/>
          </a:xfrm>
        </p:spPr>
        <p:txBody>
          <a:bodyPr/>
          <a:lstStyle/>
          <a:p>
            <a:r>
              <a:rPr lang="en-US"/>
              <a:t>Click to edit Master title style</a:t>
            </a:r>
          </a:p>
        </p:txBody>
      </p:sp>
    </p:spTree>
    <p:extLst>
      <p:ext uri="{BB962C8B-B14F-4D97-AF65-F5344CB8AC3E}">
        <p14:creationId xmlns:p14="http://schemas.microsoft.com/office/powerpoint/2010/main" val="173059065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p:spPr>
        <p:txBody>
          <a:bodyPr/>
          <a:lstStyle>
            <a:lvl1pPr>
              <a:defRPr sz="44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41632"/>
          </a:xfrm>
        </p:spPr>
        <p:txBody>
          <a:bodyPr/>
          <a:lstStyle>
            <a:lvl1pPr marL="0" indent="0">
              <a:buNone/>
              <a:defRPr sz="1800"/>
            </a:lvl1pPr>
          </a:lstStyle>
          <a:p>
            <a:pPr lvl="0"/>
            <a:r>
              <a:rPr lang="en-US"/>
              <a:t>Enter quoted person’s affiliation</a:t>
            </a:r>
          </a:p>
        </p:txBody>
      </p:sp>
      <p:sp>
        <p:nvSpPr>
          <p:cNvPr id="3" name="Freeform: Shape 2">
            <a:extLst>
              <a:ext uri="{FF2B5EF4-FFF2-40B4-BE49-F238E27FC236}">
                <a16:creationId xmlns:a16="http://schemas.microsoft.com/office/drawing/2014/main" id="{73CB5C35-A9BE-DFC3-9BA2-74BF56863A41}"/>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5" name="Slide Number Placeholder 5">
            <a:extLst>
              <a:ext uri="{FF2B5EF4-FFF2-40B4-BE49-F238E27FC236}">
                <a16:creationId xmlns:a16="http://schemas.microsoft.com/office/drawing/2014/main" id="{727F95B1-FF8A-D1D2-1092-21A30F9B925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493659359"/>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_2">
    <p:spTree>
      <p:nvGrpSpPr>
        <p:cNvPr id="1" name=""/>
        <p:cNvGrpSpPr/>
        <p:nvPr/>
      </p:nvGrpSpPr>
      <p:grpSpPr>
        <a:xfrm>
          <a:off x="0" y="0"/>
          <a:ext cx="0" cy="0"/>
          <a:chOff x="0" y="0"/>
          <a:chExt cx="0" cy="0"/>
        </a:xfrm>
      </p:grpSpPr>
      <p:sp>
        <p:nvSpPr>
          <p:cNvPr id="3" name="Rectangle: Rounded Corners 14">
            <a:extLst>
              <a:ext uri="{FF2B5EF4-FFF2-40B4-BE49-F238E27FC236}">
                <a16:creationId xmlns:a16="http://schemas.microsoft.com/office/drawing/2014/main" id="{CF52449C-A276-663A-D802-436C9D3F6FC8}"/>
              </a:ext>
            </a:extLst>
          </p:cNvPr>
          <p:cNvSpPr/>
          <p:nvPr userDrawn="1"/>
        </p:nvSpPr>
        <p:spPr>
          <a:xfrm>
            <a:off x="646656" y="856097"/>
            <a:ext cx="10898688" cy="4823076"/>
          </a:xfrm>
          <a:prstGeom prst="roundRect">
            <a:avLst>
              <a:gd name="adj" fmla="val 5872"/>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7" name="Freeform: Shape 2">
            <a:extLst>
              <a:ext uri="{FF2B5EF4-FFF2-40B4-BE49-F238E27FC236}">
                <a16:creationId xmlns:a16="http://schemas.microsoft.com/office/drawing/2014/main" id="{FCB01597-885F-FD69-6C6A-888EB789A2F2}"/>
              </a:ext>
            </a:extLst>
          </p:cNvPr>
          <p:cNvSpPr>
            <a:spLocks noChangeAspect="1"/>
          </p:cNvSpPr>
          <p:nvPr userDrawn="1"/>
        </p:nvSpPr>
        <p:spPr>
          <a:xfrm>
            <a:off x="442528" y="157667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3">
                  <a:lumMod val="40000"/>
                  <a:lumOff val="60000"/>
                </a:schemeClr>
              </a:gs>
              <a:gs pos="100000">
                <a:schemeClr val="accent3">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8" name="Title 1">
            <a:extLst>
              <a:ext uri="{FF2B5EF4-FFF2-40B4-BE49-F238E27FC236}">
                <a16:creationId xmlns:a16="http://schemas.microsoft.com/office/drawing/2014/main" id="{5C85019C-F15E-4897-1C3D-82539E02857F}"/>
              </a:ext>
            </a:extLst>
          </p:cNvPr>
          <p:cNvSpPr>
            <a:spLocks noGrp="1"/>
          </p:cNvSpPr>
          <p:nvPr>
            <p:ph type="title" hasCustomPrompt="1"/>
          </p:nvPr>
        </p:nvSpPr>
        <p:spPr>
          <a:xfrm>
            <a:off x="1476374" y="1862077"/>
            <a:ext cx="9245909" cy="2567077"/>
          </a:xfrm>
        </p:spPr>
        <p:txBody>
          <a:bodyPr/>
          <a:lstStyle>
            <a:lvl1pPr>
              <a:defRPr sz="4400" b="0" i="0">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DEADA785-F296-D69E-B6E8-66C4CB511153}"/>
              </a:ext>
            </a:extLst>
          </p:cNvPr>
          <p:cNvSpPr>
            <a:spLocks noGrp="1"/>
          </p:cNvSpPr>
          <p:nvPr>
            <p:ph type="body" sz="quarter" idx="14" hasCustomPrompt="1"/>
          </p:nvPr>
        </p:nvSpPr>
        <p:spPr>
          <a:xfrm>
            <a:off x="1474839" y="4504410"/>
            <a:ext cx="9247444" cy="369332"/>
          </a:xfrm>
        </p:spPr>
        <p:txBody>
          <a:bodyPr/>
          <a:lstStyle>
            <a:lvl1pPr marL="0" indent="0" algn="r">
              <a:buNone/>
              <a:defRPr sz="2000" b="1"/>
            </a:lvl1pPr>
          </a:lstStyle>
          <a:p>
            <a:pPr lvl="0"/>
            <a:r>
              <a:rPr lang="en-US" dirty="0"/>
              <a:t>Enter quoted person’s name</a:t>
            </a:r>
          </a:p>
        </p:txBody>
      </p:sp>
      <p:sp>
        <p:nvSpPr>
          <p:cNvPr id="10" name="Text Placeholder 10">
            <a:extLst>
              <a:ext uri="{FF2B5EF4-FFF2-40B4-BE49-F238E27FC236}">
                <a16:creationId xmlns:a16="http://schemas.microsoft.com/office/drawing/2014/main" id="{A5E9B88B-6526-F9D8-E79F-23F1CB083CB3}"/>
              </a:ext>
            </a:extLst>
          </p:cNvPr>
          <p:cNvSpPr>
            <a:spLocks noGrp="1"/>
          </p:cNvSpPr>
          <p:nvPr>
            <p:ph type="body" sz="quarter" idx="15" hasCustomPrompt="1"/>
          </p:nvPr>
        </p:nvSpPr>
        <p:spPr>
          <a:xfrm>
            <a:off x="1474839" y="4939447"/>
            <a:ext cx="9247444" cy="341632"/>
          </a:xfrm>
        </p:spPr>
        <p:txBody>
          <a:bodyPr/>
          <a:lstStyle>
            <a:lvl1pPr marL="0" indent="0" algn="r">
              <a:buNone/>
              <a:defRPr sz="1800"/>
            </a:lvl1pPr>
          </a:lstStyle>
          <a:p>
            <a:pPr lvl="0"/>
            <a:r>
              <a:rPr lang="en-US"/>
              <a:t>Enter quoted person’s affiliation</a:t>
            </a:r>
          </a:p>
        </p:txBody>
      </p:sp>
      <p:sp>
        <p:nvSpPr>
          <p:cNvPr id="2" name="Slide Number Placeholder 5">
            <a:extLst>
              <a:ext uri="{FF2B5EF4-FFF2-40B4-BE49-F238E27FC236}">
                <a16:creationId xmlns:a16="http://schemas.microsoft.com/office/drawing/2014/main" id="{E413A568-8681-AF83-6FB3-9D5FFEFA92B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2951706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ED1789B-4592-6388-377A-3BFB9146520F}"/>
              </a:ext>
            </a:extLst>
          </p:cNvPr>
          <p:cNvSpPr>
            <a:spLocks noGrp="1"/>
          </p:cNvSpPr>
          <p:nvPr>
            <p:ph type="pic" sz="quarter" idx="16" hasCustomPrompt="1"/>
          </p:nvPr>
        </p:nvSpPr>
        <p:spPr>
          <a:xfrm>
            <a:off x="4053840" y="0"/>
            <a:ext cx="8138160"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 name="Slide Number Placeholder 5">
            <a:extLst>
              <a:ext uri="{FF2B5EF4-FFF2-40B4-BE49-F238E27FC236}">
                <a16:creationId xmlns:a16="http://schemas.microsoft.com/office/drawing/2014/main" id="{AEEF96B0-26C1-347C-6B5B-66A9854A1415}"/>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dirty="0"/>
          </a:p>
        </p:txBody>
      </p:sp>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p:spPr>
        <p:txBody>
          <a:bodyPr/>
          <a:lstStyle>
            <a:lvl1pPr marL="0" indent="0">
              <a:buNone/>
              <a:defRPr sz="1800"/>
            </a:lvl1pPr>
          </a:lstStyle>
          <a:p>
            <a:pPr lvl="0"/>
            <a:r>
              <a:rPr lang="en-US"/>
              <a:t>Enter quoted person’s affiliation</a:t>
            </a:r>
          </a:p>
        </p:txBody>
      </p:sp>
    </p:spTree>
    <p:extLst>
      <p:ext uri="{BB962C8B-B14F-4D97-AF65-F5344CB8AC3E}">
        <p14:creationId xmlns:p14="http://schemas.microsoft.com/office/powerpoint/2010/main" val="4065486431"/>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Header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191500" cy="1442355"/>
          </a:xfrm>
        </p:spPr>
        <p:txBody>
          <a:bodyPr anchor="ctr"/>
          <a:lstStyle>
            <a:lvl1pPr>
              <a:defRPr sz="4400"/>
            </a:lvl1pPr>
          </a:lstStyle>
          <a:p>
            <a:r>
              <a:rPr lang="en-US"/>
              <a:t>Section divider – </a:t>
            </a:r>
            <a:br>
              <a:rPr lang="en-US"/>
            </a:br>
            <a:r>
              <a:rPr lang="en-US"/>
              <a:t>Enter section name here</a:t>
            </a:r>
          </a:p>
        </p:txBody>
      </p:sp>
      <p:sp>
        <p:nvSpPr>
          <p:cNvPr id="3" name="Slide Number Placeholder 5">
            <a:extLst>
              <a:ext uri="{FF2B5EF4-FFF2-40B4-BE49-F238E27FC236}">
                <a16:creationId xmlns:a16="http://schemas.microsoft.com/office/drawing/2014/main" id="{A3851B1F-B6E8-EB0C-C86C-E2F55A0C7B1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365666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Header ligh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191500" cy="1442355"/>
          </a:xfrm>
        </p:spPr>
        <p:txBody>
          <a:bodyPr anchor="ctr"/>
          <a:lstStyle>
            <a:lvl1pPr>
              <a:defRPr sz="4400"/>
            </a:lvl1pPr>
          </a:lstStyle>
          <a:p>
            <a:r>
              <a:rPr lang="en-US"/>
              <a:t>Section divider – </a:t>
            </a:r>
            <a:br>
              <a:rPr lang="en-US"/>
            </a:br>
            <a:r>
              <a:rPr lang="en-US"/>
              <a:t>Enter section name here</a:t>
            </a:r>
          </a:p>
        </p:txBody>
      </p:sp>
      <p:sp>
        <p:nvSpPr>
          <p:cNvPr id="4" name="Slide Number Placeholder 5">
            <a:extLst>
              <a:ext uri="{FF2B5EF4-FFF2-40B4-BE49-F238E27FC236}">
                <a16:creationId xmlns:a16="http://schemas.microsoft.com/office/drawing/2014/main" id="{078423A5-80BF-2D22-B3ED-0ECCFA0D1D9F}"/>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196464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_3">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421483"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421483"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170254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570756"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170254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570756"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25038" y="342901"/>
            <a:ext cx="11424062" cy="644714"/>
          </a:xfrm>
        </p:spPr>
        <p:txBody>
          <a:bodyPr/>
          <a:lstStyle>
            <a:lvl1pPr>
              <a:defRPr/>
            </a:lvl1pPr>
          </a:lstStyle>
          <a:p>
            <a:r>
              <a:rPr lang="en-US" dirty="0"/>
              <a:t>Agenda layout</a:t>
            </a:r>
          </a:p>
        </p:txBody>
      </p:sp>
      <p:sp>
        <p:nvSpPr>
          <p:cNvPr id="3" name="Rectangle: Rounded Corners 14">
            <a:extLst>
              <a:ext uri="{FF2B5EF4-FFF2-40B4-BE49-F238E27FC236}">
                <a16:creationId xmlns:a16="http://schemas.microsoft.com/office/drawing/2014/main" id="{A5B475CB-72C2-5DA6-7F4B-A11AA9DCF4BD}"/>
              </a:ext>
            </a:extLst>
          </p:cNvPr>
          <p:cNvSpPr/>
          <p:nvPr userDrawn="1"/>
        </p:nvSpPr>
        <p:spPr>
          <a:xfrm>
            <a:off x="8248904"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4" name="Text Placeholder 37">
            <a:extLst>
              <a:ext uri="{FF2B5EF4-FFF2-40B4-BE49-F238E27FC236}">
                <a16:creationId xmlns:a16="http://schemas.microsoft.com/office/drawing/2014/main" id="{98BA58F2-33BE-123D-9CEF-7FFCF6EB2A59}"/>
              </a:ext>
            </a:extLst>
          </p:cNvPr>
          <p:cNvSpPr>
            <a:spLocks noGrp="1"/>
          </p:cNvSpPr>
          <p:nvPr>
            <p:ph type="body" sz="quarter" idx="20" hasCustomPrompt="1"/>
          </p:nvPr>
        </p:nvSpPr>
        <p:spPr>
          <a:xfrm>
            <a:off x="9529964"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5" name="Text Placeholder 37">
            <a:extLst>
              <a:ext uri="{FF2B5EF4-FFF2-40B4-BE49-F238E27FC236}">
                <a16:creationId xmlns:a16="http://schemas.microsoft.com/office/drawing/2014/main" id="{7D8258AA-317E-2D75-0695-DAF7CA706EC7}"/>
              </a:ext>
            </a:extLst>
          </p:cNvPr>
          <p:cNvSpPr>
            <a:spLocks noGrp="1"/>
          </p:cNvSpPr>
          <p:nvPr>
            <p:ph type="body" sz="quarter" idx="21" hasCustomPrompt="1"/>
          </p:nvPr>
        </p:nvSpPr>
        <p:spPr>
          <a:xfrm>
            <a:off x="8398177"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4335193"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561625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4484466"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4335193"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561625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4484466"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3" name="Rectangle: Rounded Corners 14">
            <a:extLst>
              <a:ext uri="{FF2B5EF4-FFF2-40B4-BE49-F238E27FC236}">
                <a16:creationId xmlns:a16="http://schemas.microsoft.com/office/drawing/2014/main" id="{668F1842-A029-8577-1313-202C5B12D1E5}"/>
              </a:ext>
            </a:extLst>
          </p:cNvPr>
          <p:cNvSpPr/>
          <p:nvPr userDrawn="1"/>
        </p:nvSpPr>
        <p:spPr>
          <a:xfrm>
            <a:off x="8251327"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4" name="Text Placeholder 37">
            <a:extLst>
              <a:ext uri="{FF2B5EF4-FFF2-40B4-BE49-F238E27FC236}">
                <a16:creationId xmlns:a16="http://schemas.microsoft.com/office/drawing/2014/main" id="{DE014517-16BD-2C94-81FC-CDCCF037A972}"/>
              </a:ext>
            </a:extLst>
          </p:cNvPr>
          <p:cNvSpPr>
            <a:spLocks noGrp="1"/>
          </p:cNvSpPr>
          <p:nvPr>
            <p:ph type="body" sz="quarter" idx="26" hasCustomPrompt="1"/>
          </p:nvPr>
        </p:nvSpPr>
        <p:spPr>
          <a:xfrm>
            <a:off x="9532387"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5" name="Text Placeholder 37">
            <a:extLst>
              <a:ext uri="{FF2B5EF4-FFF2-40B4-BE49-F238E27FC236}">
                <a16:creationId xmlns:a16="http://schemas.microsoft.com/office/drawing/2014/main" id="{9284299F-26A3-0F49-D21E-DA27D1F3DCB6}"/>
              </a:ext>
            </a:extLst>
          </p:cNvPr>
          <p:cNvSpPr>
            <a:spLocks noGrp="1"/>
          </p:cNvSpPr>
          <p:nvPr>
            <p:ph type="body" sz="quarter" idx="27" hasCustomPrompt="1"/>
          </p:nvPr>
        </p:nvSpPr>
        <p:spPr>
          <a:xfrm>
            <a:off x="8400600"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6" name="Slide Number Placeholder 5">
            <a:extLst>
              <a:ext uri="{FF2B5EF4-FFF2-40B4-BE49-F238E27FC236}">
                <a16:creationId xmlns:a16="http://schemas.microsoft.com/office/drawing/2014/main" id="{4DE12517-D1F7-9209-875D-9AFDD1595D6E}"/>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76923465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243F5-FB52-BFC8-5FD5-ECECF7E6ECAF}"/>
              </a:ext>
            </a:extLst>
          </p:cNvPr>
          <p:cNvSpPr>
            <a:spLocks noGrp="1"/>
          </p:cNvSpPr>
          <p:nvPr>
            <p:ph type="title"/>
          </p:nvPr>
        </p:nvSpPr>
        <p:spPr>
          <a:xfrm>
            <a:off x="419100" y="2319619"/>
            <a:ext cx="5943600" cy="3046132"/>
          </a:xfrm>
        </p:spPr>
        <p:txBody>
          <a:bodyPr anchor="b"/>
          <a:lstStyle>
            <a:lvl1pPr>
              <a:defRPr sz="4400">
                <a:solidFill>
                  <a:schemeClr val="tx1"/>
                </a:solidFill>
              </a:defRPr>
            </a:lvl1pPr>
          </a:lstStyle>
          <a:p>
            <a:r>
              <a:rPr lang="en-US" dirty="0"/>
              <a:t>Click to edit Master title style</a:t>
            </a:r>
          </a:p>
        </p:txBody>
      </p:sp>
      <p:sp>
        <p:nvSpPr>
          <p:cNvPr id="4" name="Slide Number Placeholder 5">
            <a:extLst>
              <a:ext uri="{FF2B5EF4-FFF2-40B4-BE49-F238E27FC236}">
                <a16:creationId xmlns:a16="http://schemas.microsoft.com/office/drawing/2014/main" id="{67CECEF5-3731-D227-4CA5-F37B22DF52B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Picture Placeholder 5">
            <a:extLst>
              <a:ext uri="{FF2B5EF4-FFF2-40B4-BE49-F238E27FC236}">
                <a16:creationId xmlns:a16="http://schemas.microsoft.com/office/drawing/2014/main" id="{8F9CE043-B034-0F2A-9551-A5ED4011ADE4}"/>
              </a:ext>
            </a:extLst>
          </p:cNvPr>
          <p:cNvSpPr>
            <a:spLocks noGrp="1"/>
          </p:cNvSpPr>
          <p:nvPr>
            <p:ph type="pic" sz="quarter" idx="16" hasCustomPrompt="1"/>
          </p:nvPr>
        </p:nvSpPr>
        <p:spPr>
          <a:xfrm>
            <a:off x="7391400" y="342900"/>
            <a:ext cx="4457700" cy="5867399"/>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38605604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p:spPr>
        <p:txBody>
          <a:bodyPr anchor="b"/>
          <a:lstStyle>
            <a:lvl1pPr marL="0" indent="0">
              <a:buNone/>
              <a:defRPr sz="2000" b="1"/>
            </a:lvl1pPr>
          </a:lstStyle>
          <a:p>
            <a:pPr lvl="0"/>
            <a:r>
              <a:rPr lang="en-US"/>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p:spPr>
        <p:txBody>
          <a:bodyPr>
            <a:noAutofit/>
          </a:bodyPr>
          <a:lstStyle>
            <a:lvl1pPr marL="0" indent="0">
              <a:lnSpc>
                <a:spcPct val="100000"/>
              </a:lnSpc>
              <a:spcAft>
                <a:spcPts val="600"/>
              </a:spcAft>
              <a:buNone/>
              <a:defRPr sz="1800"/>
            </a:lvl1pPr>
          </a:lstStyle>
          <a:p>
            <a:pPr lvl="0"/>
            <a:r>
              <a:rPr lang="en-US" dirty="0"/>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p:spPr>
        <p:txBody>
          <a:bodyPr anchor="b"/>
          <a:lstStyle>
            <a:lvl1pPr marL="0" indent="0">
              <a:buNone/>
              <a:defRPr sz="2000" b="1"/>
            </a:lvl1pPr>
          </a:lstStyle>
          <a:p>
            <a:pPr lvl="0"/>
            <a:r>
              <a:rPr lang="en-US"/>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p:spPr>
        <p:txBody>
          <a:bodyPr anchor="b"/>
          <a:lstStyle>
            <a:lvl1pPr marL="0" indent="0">
              <a:buNone/>
              <a:defRPr sz="2000" b="1"/>
            </a:lvl1pPr>
          </a:lstStyle>
          <a:p>
            <a:pPr lvl="0"/>
            <a:r>
              <a:rPr lang="en-US"/>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p:spPr>
        <p:txBody>
          <a:bodyPr/>
          <a:lstStyle>
            <a:lvl1pPr>
              <a:defRPr>
                <a:solidFill>
                  <a:schemeClr val="tx1"/>
                </a:solidFill>
              </a:defRPr>
            </a:lvl1pPr>
          </a:lstStyle>
          <a:p>
            <a:r>
              <a:rPr lang="en-US"/>
              <a:t>Thank you layout</a:t>
            </a:r>
          </a:p>
        </p:txBody>
      </p:sp>
      <p:sp>
        <p:nvSpPr>
          <p:cNvPr id="3" name="TextBox 2">
            <a:extLst>
              <a:ext uri="{FF2B5EF4-FFF2-40B4-BE49-F238E27FC236}">
                <a16:creationId xmlns:a16="http://schemas.microsoft.com/office/drawing/2014/main" id="{9223EFA2-AF70-C32B-E698-D98C3708F859}"/>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2" name="Slide Number Placeholder 5">
            <a:extLst>
              <a:ext uri="{FF2B5EF4-FFF2-40B4-BE49-F238E27FC236}">
                <a16:creationId xmlns:a16="http://schemas.microsoft.com/office/drawing/2014/main" id="{ECD92B35-574A-6BD1-9EF0-4E63D3A166E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192008442"/>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70948-50D6-4C6C-89FC-1CF33457240B}"/>
              </a:ext>
            </a:extLst>
          </p:cNvPr>
          <p:cNvSpPr txBox="1"/>
          <p:nvPr userDrawn="1"/>
        </p:nvSpPr>
        <p:spPr>
          <a:xfrm>
            <a:off x="3486150" y="2379642"/>
            <a:ext cx="7785100" cy="2471189"/>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They are included as visual examples only</a:t>
            </a: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and are not part of the official template.</a:t>
            </a:r>
            <a:endParaRPr lang="en-US" sz="66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endParaRPr>
          </a:p>
        </p:txBody>
      </p:sp>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377597722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BD2DC2EE-E87B-3A5B-5E75-2D6E41FB3984}"/>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56BF4B5C-7D13-B582-5A3B-5961AFEEB350}"/>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9989C9A6-A0F7-6844-34C4-451A6C419846}"/>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C5E51572-00A2-1B47-ABB1-F32B45D922B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09031198-C933-251C-9B48-716EA3468A5B}"/>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E0C9427B-82A7-CC10-4F60-F4C76B86C881}"/>
              </a:ext>
            </a:extLst>
          </p:cNvPr>
          <p:cNvSpPr txBox="1">
            <a:spLocks noChangeArrowheads="1"/>
          </p:cNvSpPr>
          <p:nvPr userDrawn="1"/>
        </p:nvSpPr>
        <p:spPr bwMode="white">
          <a:xfrm>
            <a:off x="419101" y="6476853"/>
            <a:ext cx="5038544"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3423722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D9AB480-D86C-B655-7136-BD90F46F7878}"/>
              </a:ext>
            </a:extLst>
          </p:cNvPr>
          <p:cNvSpPr>
            <a:spLocks noGrp="1"/>
          </p:cNvSpPr>
          <p:nvPr>
            <p:ph type="subTitle" idx="1" hasCustomPrompt="1"/>
          </p:nvPr>
        </p:nvSpPr>
        <p:spPr>
          <a:xfrm>
            <a:off x="426595" y="1870806"/>
            <a:ext cx="8274329" cy="258532"/>
          </a:xfrm>
        </p:spPr>
        <p:txBody>
          <a:bodyPr/>
          <a:lstStyle>
            <a:lvl1pPr marL="0" indent="0" algn="l">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Legal text placeholder (editor use only)</a:t>
            </a:r>
          </a:p>
        </p:txBody>
      </p:sp>
      <p:sp>
        <p:nvSpPr>
          <p:cNvPr id="8" name="Title 7">
            <a:extLst>
              <a:ext uri="{FF2B5EF4-FFF2-40B4-BE49-F238E27FC236}">
                <a16:creationId xmlns:a16="http://schemas.microsoft.com/office/drawing/2014/main" id="{84501CE9-4E0D-C1B6-5434-4BAC2CFF7D49}"/>
              </a:ext>
            </a:extLst>
          </p:cNvPr>
          <p:cNvSpPr>
            <a:spLocks noGrp="1"/>
          </p:cNvSpPr>
          <p:nvPr>
            <p:ph type="title" hasCustomPrompt="1"/>
          </p:nvPr>
        </p:nvSpPr>
        <p:spPr>
          <a:xfrm>
            <a:off x="426595" y="2280380"/>
            <a:ext cx="8274329" cy="1865508"/>
          </a:xfrm>
        </p:spPr>
        <p:txBody>
          <a:bodyPr tIns="146304" bIns="146304"/>
          <a:lstStyle>
            <a:lvl1pPr>
              <a:defRPr sz="4400"/>
            </a:lvl1pPr>
          </a:lstStyle>
          <a:p>
            <a:r>
              <a:rPr lang="en-US"/>
              <a:t>Enter session title</a:t>
            </a:r>
          </a:p>
        </p:txBody>
      </p:sp>
      <p:sp>
        <p:nvSpPr>
          <p:cNvPr id="9" name="Text Placeholder 11">
            <a:extLst>
              <a:ext uri="{FF2B5EF4-FFF2-40B4-BE49-F238E27FC236}">
                <a16:creationId xmlns:a16="http://schemas.microsoft.com/office/drawing/2014/main" id="{E45CCCEF-5F18-2860-DFF6-027276E53732}"/>
              </a:ext>
            </a:extLst>
          </p:cNvPr>
          <p:cNvSpPr>
            <a:spLocks noGrp="1"/>
          </p:cNvSpPr>
          <p:nvPr>
            <p:ph type="body" sz="quarter" idx="10"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10" name="Text Placeholder 13">
            <a:extLst>
              <a:ext uri="{FF2B5EF4-FFF2-40B4-BE49-F238E27FC236}">
                <a16:creationId xmlns:a16="http://schemas.microsoft.com/office/drawing/2014/main" id="{8D448997-2AB6-95F6-CD00-3A71DCD551A0}"/>
              </a:ext>
            </a:extLst>
          </p:cNvPr>
          <p:cNvSpPr>
            <a:spLocks noGrp="1"/>
          </p:cNvSpPr>
          <p:nvPr>
            <p:ph type="body" sz="quarter" idx="12" hasCustomPrompt="1"/>
          </p:nvPr>
        </p:nvSpPr>
        <p:spPr>
          <a:xfrm>
            <a:off x="426595" y="1372973"/>
            <a:ext cx="3492500" cy="258532"/>
          </a:xfrm>
        </p:spPr>
        <p:txBody>
          <a:bodyPr/>
          <a:lstStyle>
            <a:lvl1pPr marL="0" indent="0">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Enter session ID</a:t>
            </a:r>
          </a:p>
        </p:txBody>
      </p:sp>
      <p:sp>
        <p:nvSpPr>
          <p:cNvPr id="11" name="Text Placeholder 15">
            <a:extLst>
              <a:ext uri="{FF2B5EF4-FFF2-40B4-BE49-F238E27FC236}">
                <a16:creationId xmlns:a16="http://schemas.microsoft.com/office/drawing/2014/main" id="{8E393F6A-4D6C-030B-19DC-39B7D8F86423}"/>
              </a:ext>
            </a:extLst>
          </p:cNvPr>
          <p:cNvSpPr>
            <a:spLocks noGrp="1"/>
          </p:cNvSpPr>
          <p:nvPr>
            <p:ph type="body" sz="quarter" idx="13"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2" name="Slide Number Placeholder 5">
            <a:extLst>
              <a:ext uri="{FF2B5EF4-FFF2-40B4-BE49-F238E27FC236}">
                <a16:creationId xmlns:a16="http://schemas.microsoft.com/office/drawing/2014/main" id="{D2D7A117-FC7A-651D-49FD-366D450482F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798414344"/>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1_Cover slide 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6" name="Title 1">
            <a:extLst>
              <a:ext uri="{FF2B5EF4-FFF2-40B4-BE49-F238E27FC236}">
                <a16:creationId xmlns:a16="http://schemas.microsoft.com/office/drawing/2014/main" id="{569C7664-82A9-5052-F0A8-628B5EC1FF9F}"/>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27" name="Subtitle 2">
            <a:extLst>
              <a:ext uri="{FF2B5EF4-FFF2-40B4-BE49-F238E27FC236}">
                <a16:creationId xmlns:a16="http://schemas.microsoft.com/office/drawing/2014/main" id="{2D618EEC-4A1A-A00D-AD68-4F5B68B6D4F5}"/>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28" name="Text Placeholder 7">
            <a:extLst>
              <a:ext uri="{FF2B5EF4-FFF2-40B4-BE49-F238E27FC236}">
                <a16:creationId xmlns:a16="http://schemas.microsoft.com/office/drawing/2014/main" id="{E526B1CC-9B8A-5332-5E7A-2D85E8BF6F33}"/>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34" name="Text Placeholder 11">
            <a:extLst>
              <a:ext uri="{FF2B5EF4-FFF2-40B4-BE49-F238E27FC236}">
                <a16:creationId xmlns:a16="http://schemas.microsoft.com/office/drawing/2014/main" id="{CC6394AE-9889-3497-D2CF-B3A13B83B639}"/>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35" name="Text Placeholder 15">
            <a:extLst>
              <a:ext uri="{FF2B5EF4-FFF2-40B4-BE49-F238E27FC236}">
                <a16:creationId xmlns:a16="http://schemas.microsoft.com/office/drawing/2014/main" id="{4558D9E7-4CE8-14F0-81B1-BC0FB89484F5}"/>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37" name="TextBox 3">
            <a:extLst>
              <a:ext uri="{FF2B5EF4-FFF2-40B4-BE49-F238E27FC236}">
                <a16:creationId xmlns:a16="http://schemas.microsoft.com/office/drawing/2014/main" id="{01052C03-B95C-1BE5-F474-CE55562E4053}"/>
              </a:ext>
            </a:extLst>
          </p:cNvPr>
          <p:cNvSpPr txBox="1">
            <a:spLocks noChangeArrowheads="1"/>
          </p:cNvSpPr>
          <p:nvPr userDrawn="1"/>
        </p:nvSpPr>
        <p:spPr bwMode="white">
          <a:xfrm>
            <a:off x="419101" y="6476853"/>
            <a:ext cx="4658982"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3222695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BD2DC2EE-E87B-3A5B-5E75-2D6E41FB3984}"/>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56BF4B5C-7D13-B582-5A3B-5961AFEEB350}"/>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9989C9A6-A0F7-6844-34C4-451A6C419846}"/>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C5E51572-00A2-1B47-ABB1-F32B45D922B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09031198-C933-251C-9B48-716EA3468A5B}"/>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E0C9427B-82A7-CC10-4F60-F4C76B86C881}"/>
              </a:ext>
            </a:extLst>
          </p:cNvPr>
          <p:cNvSpPr txBox="1">
            <a:spLocks noChangeArrowheads="1"/>
          </p:cNvSpPr>
          <p:nvPr userDrawn="1"/>
        </p:nvSpPr>
        <p:spPr bwMode="white">
          <a:xfrm>
            <a:off x="419101" y="6476853"/>
            <a:ext cx="5038544"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38755457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2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DED53C85-4067-5BF5-B4B7-19FE6DA7FD3C}"/>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38D37E8A-C370-C2D2-6219-983DC3EDDF42}"/>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63CA95BB-E95C-88A5-1767-D34105C70004}"/>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BB213CD9-9355-C6E6-E9E7-2E6993BD01F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DD331DE9-DCE1-20F2-0E71-05DD25F2496A}"/>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FA1468F4-AAD2-7E17-25AC-DE8D330F10E2}"/>
              </a:ext>
            </a:extLst>
          </p:cNvPr>
          <p:cNvSpPr txBox="1">
            <a:spLocks noChangeArrowheads="1"/>
          </p:cNvSpPr>
          <p:nvPr userDrawn="1"/>
        </p:nvSpPr>
        <p:spPr bwMode="white">
          <a:xfrm>
            <a:off x="419101" y="6476853"/>
            <a:ext cx="519382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216087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_1">
    <p:bg>
      <p:bgPr>
        <a:solidFill>
          <a:schemeClr val="bg1"/>
        </a:solidFill>
        <a:effectLst/>
      </p:bgPr>
    </p:bg>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425038" y="1365662"/>
            <a:ext cx="11430000" cy="3293209"/>
          </a:xfrm>
        </p:spPr>
        <p:txBody>
          <a:bodyPr vert="horz" wrap="square" lIns="0" tIns="45720" rIns="0" bIns="45720" rtlCol="0">
            <a:sp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355377"/>
            <a:ext cx="11430000" cy="638175"/>
          </a:xfrm>
        </p:spPr>
        <p:txBody>
          <a:bodyPr/>
          <a:lstStyle>
            <a:lvl1pPr>
              <a:defRPr/>
            </a:lvl1pPr>
          </a:lstStyle>
          <a:p>
            <a:r>
              <a:rPr lang="en-US"/>
              <a:t>Agenda layout</a:t>
            </a:r>
          </a:p>
        </p:txBody>
      </p:sp>
      <p:sp>
        <p:nvSpPr>
          <p:cNvPr id="6" name="Slide Number Placeholder 5">
            <a:extLst>
              <a:ext uri="{FF2B5EF4-FFF2-40B4-BE49-F238E27FC236}">
                <a16:creationId xmlns:a16="http://schemas.microsoft.com/office/drawing/2014/main" id="{DD57C718-E775-4DF5-9FB4-61276188D583}"/>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95743515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da_2">
    <p:bg>
      <p:bgPr>
        <a:solidFill>
          <a:schemeClr val="bg1"/>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0" y="342900"/>
            <a:ext cx="5753100" cy="5867400"/>
          </a:xfrm>
          <a:prstGeom prst="roundRect">
            <a:avLst>
              <a:gd name="adj" fmla="val 416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2"/>
            <a:ext cx="5246370"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a:t>Enter agenda items</a:t>
            </a:r>
          </a:p>
          <a:p>
            <a:pPr marL="457200" lvl="1" indent="-457200">
              <a:spcAft>
                <a:spcPts val="3000"/>
              </a:spcAft>
              <a:buClr>
                <a:schemeClr val="tx1"/>
              </a:buClr>
            </a:pPr>
            <a:r>
              <a:rPr lang="en-US"/>
              <a:t>Second level</a:t>
            </a:r>
          </a:p>
          <a:p>
            <a:pPr marL="457200" lvl="2" indent="-457200">
              <a:spcAft>
                <a:spcPts val="3000"/>
              </a:spcAft>
              <a:buClr>
                <a:schemeClr val="tx1"/>
              </a:buClr>
            </a:pPr>
            <a:r>
              <a:rPr lang="en-US"/>
              <a:t>Third level</a:t>
            </a:r>
          </a:p>
          <a:p>
            <a:pPr marL="457200" lvl="3" indent="-457200">
              <a:spcAft>
                <a:spcPts val="3000"/>
              </a:spcAft>
              <a:buClr>
                <a:schemeClr val="tx1"/>
              </a:buClr>
            </a:pPr>
            <a:r>
              <a:rPr lang="en-US"/>
              <a:t>Fourth level</a:t>
            </a:r>
          </a:p>
          <a:p>
            <a:pPr marL="457200" lvl="4" indent="-457200">
              <a:spcAft>
                <a:spcPts val="3000"/>
              </a:spcAft>
              <a:buClr>
                <a:schemeClr val="tx1"/>
              </a:buClr>
            </a:pPr>
            <a:r>
              <a:rPr lang="en-US"/>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2938462"/>
            <a:ext cx="5219700" cy="638175"/>
          </a:xfrm>
        </p:spPr>
        <p:txBody>
          <a:bodyPr anchor="ctr"/>
          <a:lstStyle>
            <a:lvl1pPr>
              <a:defRPr/>
            </a:lvl1pPr>
          </a:lstStyle>
          <a:p>
            <a:r>
              <a:rPr lang="en-US"/>
              <a:t>Agenda layout</a:t>
            </a:r>
          </a:p>
        </p:txBody>
      </p:sp>
      <p:pic>
        <p:nvPicPr>
          <p:cNvPr id="12" name="Graphic 11">
            <a:extLst>
              <a:ext uri="{FF2B5EF4-FFF2-40B4-BE49-F238E27FC236}">
                <a16:creationId xmlns:a16="http://schemas.microsoft.com/office/drawing/2014/main" id="{EB950FD9-0857-BC4D-D724-141D5EC11C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68415" y="5720715"/>
            <a:ext cx="228600" cy="228600"/>
          </a:xfrm>
          <a:prstGeom prst="rect">
            <a:avLst/>
          </a:prstGeom>
        </p:spPr>
      </p:pic>
      <p:sp>
        <p:nvSpPr>
          <p:cNvPr id="6" name="Slide Number Placeholder 5">
            <a:extLst>
              <a:ext uri="{FF2B5EF4-FFF2-40B4-BE49-F238E27FC236}">
                <a16:creationId xmlns:a16="http://schemas.microsoft.com/office/drawing/2014/main" id="{425622D6-3F16-A260-3FBE-FA9B9C6F20D7}"/>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8583375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192001" cy="638175"/>
          </a:xfrm>
        </p:spPr>
        <p:txBody>
          <a:bodyPr/>
          <a:lstStyle>
            <a:lvl1pPr>
              <a:defRPr sz="2400">
                <a:solidFill>
                  <a:schemeClr val="tx1"/>
                </a:solidFill>
              </a:defRPr>
            </a:lvl1pPr>
          </a:lstStyle>
          <a:p>
            <a:r>
              <a:rPr lang="en-US"/>
              <a:t>Blank layout (enter descriptive title here for accessibility)</a:t>
            </a:r>
          </a:p>
        </p:txBody>
      </p:sp>
      <p:sp>
        <p:nvSpPr>
          <p:cNvPr id="3" name="Slide Number Placeholder 5">
            <a:extLst>
              <a:ext uri="{FF2B5EF4-FFF2-40B4-BE49-F238E27FC236}">
                <a16:creationId xmlns:a16="http://schemas.microsoft.com/office/drawing/2014/main" id="{66BDFF2C-5B3D-D85D-4A47-641C696FDDA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1733996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_3">
    <p:bg>
      <p:bgPr>
        <a:solidFill>
          <a:schemeClr val="bg1"/>
        </a:solidFill>
        <a:effectLst/>
      </p:bgPr>
    </p:bg>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42148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42148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170254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57075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170254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57075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19100" y="361315"/>
            <a:ext cx="11430000" cy="638175"/>
          </a:xfrm>
        </p:spPr>
        <p:txBody>
          <a:bodyPr/>
          <a:lstStyle>
            <a:lvl1pPr>
              <a:defRPr/>
            </a:lvl1pPr>
          </a:lstStyle>
          <a:p>
            <a:r>
              <a:rPr lang="en-US"/>
              <a:t>Agenda layout</a:t>
            </a:r>
          </a:p>
        </p:txBody>
      </p:sp>
      <p:sp>
        <p:nvSpPr>
          <p:cNvPr id="3" name="Rectangle: Rounded Corners 14">
            <a:extLst>
              <a:ext uri="{FF2B5EF4-FFF2-40B4-BE49-F238E27FC236}">
                <a16:creationId xmlns:a16="http://schemas.microsoft.com/office/drawing/2014/main" id="{A5B475CB-72C2-5DA6-7F4B-A11AA9DCF4BD}"/>
              </a:ext>
            </a:extLst>
          </p:cNvPr>
          <p:cNvSpPr/>
          <p:nvPr userDrawn="1"/>
        </p:nvSpPr>
        <p:spPr>
          <a:xfrm>
            <a:off x="8248904"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4" name="Text Placeholder 37">
            <a:extLst>
              <a:ext uri="{FF2B5EF4-FFF2-40B4-BE49-F238E27FC236}">
                <a16:creationId xmlns:a16="http://schemas.microsoft.com/office/drawing/2014/main" id="{98BA58F2-33BE-123D-9CEF-7FFCF6EB2A59}"/>
              </a:ext>
            </a:extLst>
          </p:cNvPr>
          <p:cNvSpPr>
            <a:spLocks noGrp="1"/>
          </p:cNvSpPr>
          <p:nvPr>
            <p:ph type="body" sz="quarter" idx="20" hasCustomPrompt="1"/>
          </p:nvPr>
        </p:nvSpPr>
        <p:spPr>
          <a:xfrm>
            <a:off x="9529964"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5" name="Text Placeholder 37">
            <a:extLst>
              <a:ext uri="{FF2B5EF4-FFF2-40B4-BE49-F238E27FC236}">
                <a16:creationId xmlns:a16="http://schemas.microsoft.com/office/drawing/2014/main" id="{7D8258AA-317E-2D75-0695-DAF7CA706EC7}"/>
              </a:ext>
            </a:extLst>
          </p:cNvPr>
          <p:cNvSpPr>
            <a:spLocks noGrp="1"/>
          </p:cNvSpPr>
          <p:nvPr>
            <p:ph type="body" sz="quarter" idx="21" hasCustomPrompt="1"/>
          </p:nvPr>
        </p:nvSpPr>
        <p:spPr>
          <a:xfrm>
            <a:off x="8398177"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433519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561625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448446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433519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561625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448446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3" name="Rectangle: Rounded Corners 14">
            <a:extLst>
              <a:ext uri="{FF2B5EF4-FFF2-40B4-BE49-F238E27FC236}">
                <a16:creationId xmlns:a16="http://schemas.microsoft.com/office/drawing/2014/main" id="{668F1842-A029-8577-1313-202C5B12D1E5}"/>
              </a:ext>
            </a:extLst>
          </p:cNvPr>
          <p:cNvSpPr/>
          <p:nvPr userDrawn="1"/>
        </p:nvSpPr>
        <p:spPr>
          <a:xfrm>
            <a:off x="8251327"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4" name="Text Placeholder 37">
            <a:extLst>
              <a:ext uri="{FF2B5EF4-FFF2-40B4-BE49-F238E27FC236}">
                <a16:creationId xmlns:a16="http://schemas.microsoft.com/office/drawing/2014/main" id="{DE014517-16BD-2C94-81FC-CDCCF037A972}"/>
              </a:ext>
            </a:extLst>
          </p:cNvPr>
          <p:cNvSpPr>
            <a:spLocks noGrp="1"/>
          </p:cNvSpPr>
          <p:nvPr>
            <p:ph type="body" sz="quarter" idx="26" hasCustomPrompt="1"/>
          </p:nvPr>
        </p:nvSpPr>
        <p:spPr>
          <a:xfrm>
            <a:off x="9532387"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5" name="Text Placeholder 37">
            <a:extLst>
              <a:ext uri="{FF2B5EF4-FFF2-40B4-BE49-F238E27FC236}">
                <a16:creationId xmlns:a16="http://schemas.microsoft.com/office/drawing/2014/main" id="{9284299F-26A3-0F49-D21E-DA27D1F3DCB6}"/>
              </a:ext>
            </a:extLst>
          </p:cNvPr>
          <p:cNvSpPr>
            <a:spLocks noGrp="1"/>
          </p:cNvSpPr>
          <p:nvPr>
            <p:ph type="body" sz="quarter" idx="27" hasCustomPrompt="1"/>
          </p:nvPr>
        </p:nvSpPr>
        <p:spPr>
          <a:xfrm>
            <a:off x="8400600"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8" name="Slide Number Placeholder 17">
            <a:extLst>
              <a:ext uri="{FF2B5EF4-FFF2-40B4-BE49-F238E27FC236}">
                <a16:creationId xmlns:a16="http://schemas.microsoft.com/office/drawing/2014/main" id="{02C4DF39-1F49-DBC8-F6FD-876FE463A1E4}"/>
              </a:ext>
            </a:extLst>
          </p:cNvPr>
          <p:cNvSpPr>
            <a:spLocks noGrp="1"/>
          </p:cNvSpPr>
          <p:nvPr>
            <p:ph type="sldNum" sz="quarter" idx="30"/>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132207719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479867" cy="638175"/>
          </a:xfrm>
        </p:spPr>
        <p:txBody>
          <a:bodyPr/>
          <a:lstStyle>
            <a:lvl1pPr>
              <a:defRPr sz="2400">
                <a:solidFill>
                  <a:schemeClr val="bg1">
                    <a:lumMod val="65000"/>
                    <a:lumOff val="35000"/>
                  </a:schemeClr>
                </a:solidFill>
              </a:defRPr>
            </a:lvl1pPr>
          </a:lstStyle>
          <a:p>
            <a:r>
              <a:rPr lang="en-US"/>
              <a:t>Blank layout (enter descriptive title here for accessibility)</a:t>
            </a:r>
          </a:p>
        </p:txBody>
      </p:sp>
      <p:sp>
        <p:nvSpPr>
          <p:cNvPr id="8" name="Slide Number Placeholder 7">
            <a:extLst>
              <a:ext uri="{FF2B5EF4-FFF2-40B4-BE49-F238E27FC236}">
                <a16:creationId xmlns:a16="http://schemas.microsoft.com/office/drawing/2014/main" id="{43351B0B-4730-A5F7-9C73-DBFF43EC267D}"/>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5626815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55015"/>
            <a:ext cx="11430001" cy="638175"/>
          </a:xfrm>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BA3966A8-AECE-9EF1-2847-B761F8CE4598}"/>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53024196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84288"/>
            <a:ext cx="11430001"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A9A2C92-0063-42D8-40C4-32110FF130B1}"/>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5917567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Bullete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19100" y="1379208"/>
            <a:ext cx="11430000" cy="2154436"/>
          </a:xfrm>
        </p:spPr>
        <p:txBody>
          <a:bodyPr/>
          <a:lstStyle>
            <a:lvl1pPr marL="344488" indent="-344488">
              <a:lnSpc>
                <a:spcPct val="100000"/>
              </a:lnSpc>
              <a:tabLst/>
              <a:defRPr/>
            </a:lvl1pPr>
            <a:lvl2pPr marL="577850" indent="-349250">
              <a:lnSpc>
                <a:spcPct val="100000"/>
              </a:lnSpc>
              <a:tabLst/>
              <a:defRPr/>
            </a:lvl2pPr>
            <a:lvl3pPr marL="750888" indent="-293688">
              <a:lnSpc>
                <a:spcPct val="100000"/>
              </a:lnSpc>
              <a:tabLst/>
              <a:defRPr/>
            </a:lvl3pPr>
            <a:lvl4pPr marL="923925" indent="-238125">
              <a:lnSpc>
                <a:spcPct val="100000"/>
              </a:lnSpc>
              <a:tabLst/>
              <a:defRPr/>
            </a:lvl4pPr>
            <a:lvl5pPr marL="923925" indent="-238125">
              <a:lnSpc>
                <a:spcPct val="100000"/>
              </a:lnSpc>
              <a:tabLst/>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5C962B62-9A5E-DECA-D89E-7E14975CF672}"/>
              </a:ext>
            </a:extLst>
          </p:cNvPr>
          <p:cNvSpPr>
            <a:spLocks noGrp="1"/>
          </p:cNvSpPr>
          <p:nvPr>
            <p:ph type="sldNum" sz="quarter" idx="16"/>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29263060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Slide Number Placeholder 5">
            <a:extLst>
              <a:ext uri="{FF2B5EF4-FFF2-40B4-BE49-F238E27FC236}">
                <a16:creationId xmlns:a16="http://schemas.microsoft.com/office/drawing/2014/main" id="{3FC8DAC0-8819-37FD-AE93-08392EECBAAC}"/>
              </a:ext>
            </a:extLst>
          </p:cNvPr>
          <p:cNvSpPr>
            <a:spLocks noGrp="1"/>
          </p:cNvSpPr>
          <p:nvPr>
            <p:ph type="sldNum" sz="quarter" idx="13"/>
          </p:nvPr>
        </p:nvSpPr>
        <p:spPr/>
        <p:txBody>
          <a:body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5E353A7C-118D-EB9D-83D3-ABB36CA1BE19}"/>
              </a:ext>
            </a:extLst>
          </p:cNvPr>
          <p:cNvSpPr>
            <a:spLocks noGrp="1"/>
          </p:cNvSpPr>
          <p:nvPr>
            <p:ph type="title" hasCustomPrompt="1"/>
          </p:nvPr>
        </p:nvSpPr>
        <p:spPr>
          <a:xfrm>
            <a:off x="425038" y="355015"/>
            <a:ext cx="11430001" cy="638175"/>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734455910"/>
      </p:ext>
    </p:extLst>
  </p:cSld>
  <p:clrMapOvr>
    <a:masterClrMapping/>
  </p:clrMapOvr>
  <p:transition>
    <p:fade/>
  </p:transition>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ubtitle, and Content">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425038" y="1714500"/>
            <a:ext cx="11430000"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A5793837-7CA7-A74B-5105-AD8E73873AD3}"/>
              </a:ext>
            </a:extLst>
          </p:cNvPr>
          <p:cNvSpPr>
            <a:spLocks noGrp="1"/>
          </p:cNvSpPr>
          <p:nvPr>
            <p:ph type="sldNum" sz="quarter" idx="14"/>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26533B27-C869-906A-42B9-A3B4EB3734F2}"/>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5C245E11-CD57-0DC2-F98E-E23501A81549}"/>
              </a:ext>
            </a:extLst>
          </p:cNvPr>
          <p:cNvSpPr>
            <a:spLocks noGrp="1"/>
          </p:cNvSpPr>
          <p:nvPr>
            <p:ph type="title" hasCustomPrompt="1"/>
          </p:nvPr>
        </p:nvSpPr>
        <p:spPr>
          <a:xfrm>
            <a:off x="425038" y="355015"/>
            <a:ext cx="11430001" cy="638175"/>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2422358104"/>
      </p:ext>
    </p:extLst>
  </p:cSld>
  <p:clrMapOvr>
    <a:masterClrMapping/>
  </p:clrMapOvr>
  <p:transition>
    <p:fade/>
  </p:transition>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32651" y="1718953"/>
            <a:ext cx="114284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EF9F0738-441C-558C-47B6-01AF02A26B1F}"/>
              </a:ext>
            </a:extLst>
          </p:cNvPr>
          <p:cNvSpPr>
            <a:spLocks noGrp="1"/>
          </p:cNvSpPr>
          <p:nvPr>
            <p:ph type="sldNum" sz="quarter" idx="14"/>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A897A4EB-DEC7-4ECF-C9F0-40FEC2CE8C10}"/>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1BF3B587-2CF3-0A49-DC35-6C0270C94C3E}"/>
              </a:ext>
            </a:extLst>
          </p:cNvPr>
          <p:cNvSpPr>
            <a:spLocks noGrp="1"/>
          </p:cNvSpPr>
          <p:nvPr>
            <p:ph type="title" hasCustomPrompt="1"/>
          </p:nvPr>
        </p:nvSpPr>
        <p:spPr>
          <a:xfrm>
            <a:off x="425038" y="355015"/>
            <a:ext cx="11430001" cy="638175"/>
          </a:xfrm>
        </p:spPr>
        <p:txBody>
          <a:bodyPr/>
          <a:lstStyle>
            <a:lvl1pPr>
              <a:defRPr/>
            </a:lvl1pPr>
          </a:lstStyle>
          <a:p>
            <a:r>
              <a:rPr lang="en-US" dirty="0"/>
              <a:t>Title, subtitle, and bulleted content layout</a:t>
            </a:r>
          </a:p>
        </p:txBody>
      </p:sp>
    </p:spTree>
    <p:extLst>
      <p:ext uri="{BB962C8B-B14F-4D97-AF65-F5344CB8AC3E}">
        <p14:creationId xmlns:p14="http://schemas.microsoft.com/office/powerpoint/2010/main" val="1084295078"/>
      </p:ext>
    </p:extLst>
  </p:cSld>
  <p:clrMapOvr>
    <a:masterClrMapping/>
  </p:clrMapOvr>
  <p:transition>
    <p:fade/>
  </p:transition>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plit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30976" y="2205761"/>
            <a:ext cx="4512969" cy="1223239"/>
          </a:xfrm>
        </p:spPr>
        <p:txBody>
          <a:bodyPr/>
          <a:lstStyle>
            <a:lvl1pPr>
              <a:lnSpc>
                <a:spcPct val="100000"/>
              </a:lnSpc>
              <a:defRPr/>
            </a:lvl1pPr>
          </a:lstStyle>
          <a:p>
            <a:r>
              <a:rPr lang="en-US"/>
              <a:t>Two-column split layout</a:t>
            </a:r>
          </a:p>
        </p:txBody>
      </p:sp>
      <p:sp>
        <p:nvSpPr>
          <p:cNvPr id="67" name="Content Placeholder 5">
            <a:extLst>
              <a:ext uri="{FF2B5EF4-FFF2-40B4-BE49-F238E27FC236}">
                <a16:creationId xmlns:a16="http://schemas.microsoft.com/office/drawing/2014/main" id="{026DE44C-E9F0-9274-C6EF-480B89C93754}"/>
              </a:ext>
            </a:extLst>
          </p:cNvPr>
          <p:cNvSpPr>
            <a:spLocks noGrp="1"/>
          </p:cNvSpPr>
          <p:nvPr>
            <p:ph sz="quarter" idx="11" hasCustomPrompt="1"/>
          </p:nvPr>
        </p:nvSpPr>
        <p:spPr>
          <a:xfrm>
            <a:off x="6210300" y="342900"/>
            <a:ext cx="5638800" cy="5867400"/>
          </a:xfrm>
        </p:spPr>
        <p:txBody>
          <a:bodyPr anchor="ctr">
            <a:noAutofit/>
          </a:bodyPr>
          <a:lstStyle>
            <a:lvl1pPr marL="0" indent="0">
              <a:lnSpc>
                <a:spcPct val="100000"/>
              </a:lnSpc>
              <a:buNone/>
              <a:defRPr sz="2200"/>
            </a:lvl1pPr>
            <a:lvl2pPr marL="228600" indent="0">
              <a:lnSpc>
                <a:spcPct val="100000"/>
              </a:lnSpc>
              <a:buNone/>
              <a:defRPr sz="2200"/>
            </a:lvl2pPr>
            <a:lvl3pPr marL="457200" indent="0">
              <a:lnSpc>
                <a:spcPct val="100000"/>
              </a:lnSpc>
              <a:buNone/>
              <a:defRPr sz="2200"/>
            </a:lvl3pPr>
            <a:lvl4pPr marL="685800" indent="0">
              <a:lnSpc>
                <a:spcPct val="100000"/>
              </a:lnSpc>
              <a:buNone/>
              <a:defRPr sz="2200"/>
            </a:lvl4pPr>
            <a:lvl5pPr marL="685800" indent="0">
              <a:lnSpc>
                <a:spcPct val="100000"/>
              </a:lnSpc>
              <a:buNone/>
              <a:defRPr sz="22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62A99E-A782-B58E-F99E-24FD392305D7}"/>
              </a:ext>
            </a:extLst>
          </p:cNvPr>
          <p:cNvSpPr>
            <a:spLocks noGrp="1"/>
          </p:cNvSpPr>
          <p:nvPr>
            <p:ph type="body" sz="quarter" idx="10" hasCustomPrompt="1"/>
          </p:nvPr>
        </p:nvSpPr>
        <p:spPr>
          <a:xfrm>
            <a:off x="432499" y="3663582"/>
            <a:ext cx="4511446"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Slide Number Placeholder 5">
            <a:extLst>
              <a:ext uri="{FF2B5EF4-FFF2-40B4-BE49-F238E27FC236}">
                <a16:creationId xmlns:a16="http://schemas.microsoft.com/office/drawing/2014/main" id="{B18A8D36-5390-1A9F-7AA3-9E17CC47599F}"/>
              </a:ext>
            </a:extLst>
          </p:cNvPr>
          <p:cNvSpPr>
            <a:spLocks noGrp="1"/>
          </p:cNvSpPr>
          <p:nvPr>
            <p:ph type="sldNum" sz="quarter" idx="14"/>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795716800"/>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42900"/>
            <a:ext cx="6819900" cy="5867400"/>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419100" y="2181224"/>
            <a:ext cx="4038600" cy="4029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7" name="Slide Number Placeholder 6">
            <a:extLst>
              <a:ext uri="{FF2B5EF4-FFF2-40B4-BE49-F238E27FC236}">
                <a16:creationId xmlns:a16="http://schemas.microsoft.com/office/drawing/2014/main" id="{B2B0F860-15B4-6E77-8761-89085382AF78}"/>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9" name="Title 1">
            <a:extLst>
              <a:ext uri="{FF2B5EF4-FFF2-40B4-BE49-F238E27FC236}">
                <a16:creationId xmlns:a16="http://schemas.microsoft.com/office/drawing/2014/main" id="{DD4ECA51-BFA9-A01C-C4FC-2A2D1232C94A}"/>
              </a:ext>
            </a:extLst>
          </p:cNvPr>
          <p:cNvSpPr txBox="1">
            <a:spLocks/>
          </p:cNvSpPr>
          <p:nvPr userDrawn="1"/>
        </p:nvSpPr>
        <p:spPr>
          <a:xfrm>
            <a:off x="425039" y="355015"/>
            <a:ext cx="4032662" cy="1028700"/>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r>
              <a:rPr lang="en-US" dirty="0"/>
              <a:t>Content with caption layout</a:t>
            </a:r>
          </a:p>
        </p:txBody>
      </p:sp>
    </p:spTree>
    <p:extLst>
      <p:ext uri="{BB962C8B-B14F-4D97-AF65-F5344CB8AC3E}">
        <p14:creationId xmlns:p14="http://schemas.microsoft.com/office/powerpoint/2010/main" val="2578480236"/>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42900"/>
            <a:ext cx="11424061" cy="647176"/>
          </a:xfrm>
        </p:spPr>
        <p:txBody>
          <a:bodyPr/>
          <a:lstStyle>
            <a:lvl1pPr>
              <a:defRPr/>
            </a:lvl1pPr>
          </a:lstStyle>
          <a:p>
            <a:r>
              <a:rPr lang="en-US" dirty="0"/>
              <a:t>Title only layout</a:t>
            </a:r>
          </a:p>
        </p:txBody>
      </p:sp>
      <p:sp>
        <p:nvSpPr>
          <p:cNvPr id="3" name="Slide Number Placeholder 5">
            <a:extLst>
              <a:ext uri="{FF2B5EF4-FFF2-40B4-BE49-F238E27FC236}">
                <a16:creationId xmlns:a16="http://schemas.microsoft.com/office/drawing/2014/main" id="{512296A1-1530-0C41-1164-76D54A72C7B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45689003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55F0607-4BC3-89DD-C4C2-108BCB514100}"/>
              </a:ext>
            </a:extLst>
          </p:cNvPr>
          <p:cNvSpPr>
            <a:spLocks noGrp="1"/>
          </p:cNvSpPr>
          <p:nvPr>
            <p:ph type="pic" idx="1" hasCustomPrompt="1"/>
          </p:nvPr>
        </p:nvSpPr>
        <p:spPr>
          <a:xfrm>
            <a:off x="5029200" y="342900"/>
            <a:ext cx="6819900" cy="5867400"/>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5" name="Text Placeholder 3">
            <a:extLst>
              <a:ext uri="{FF2B5EF4-FFF2-40B4-BE49-F238E27FC236}">
                <a16:creationId xmlns:a16="http://schemas.microsoft.com/office/drawing/2014/main" id="{5A35A621-1DAC-1735-F031-C32C4BEBCA07}"/>
              </a:ext>
            </a:extLst>
          </p:cNvPr>
          <p:cNvSpPr>
            <a:spLocks noGrp="1"/>
          </p:cNvSpPr>
          <p:nvPr>
            <p:ph type="body" sz="half" idx="2" hasCustomPrompt="1"/>
          </p:nvPr>
        </p:nvSpPr>
        <p:spPr>
          <a:xfrm>
            <a:off x="425038" y="2171700"/>
            <a:ext cx="4032662"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6" name="Slide Number Placeholder 5">
            <a:extLst>
              <a:ext uri="{FF2B5EF4-FFF2-40B4-BE49-F238E27FC236}">
                <a16:creationId xmlns:a16="http://schemas.microsoft.com/office/drawing/2014/main" id="{C39F8F2D-65F2-479F-1492-516B75D1261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81053728-5DCD-E6D7-87D6-46B74AD26F21}"/>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Image with caption layout</a:t>
            </a:r>
          </a:p>
        </p:txBody>
      </p:sp>
    </p:spTree>
    <p:extLst>
      <p:ext uri="{BB962C8B-B14F-4D97-AF65-F5344CB8AC3E}">
        <p14:creationId xmlns:p14="http://schemas.microsoft.com/office/powerpoint/2010/main" val="2493141269"/>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photo, content">
    <p:bg>
      <p:bgPr>
        <a:solidFill>
          <a:schemeClr val="bg1"/>
        </a:solidFill>
        <a:effectLst/>
      </p:bgPr>
    </p:bg>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75D90089-32EE-F5C2-4BB1-D9B6D2E65A8B}"/>
              </a:ext>
            </a:extLst>
          </p:cNvPr>
          <p:cNvSpPr>
            <a:spLocks noGrp="1"/>
          </p:cNvSpPr>
          <p:nvPr>
            <p:ph type="pic" sz="quarter" idx="12" hasCustomPrompt="1"/>
          </p:nvPr>
        </p:nvSpPr>
        <p:spPr>
          <a:xfrm>
            <a:off x="420624" y="1371600"/>
            <a:ext cx="5267952" cy="4838699"/>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3" name="Content Placeholder 3">
            <a:extLst>
              <a:ext uri="{FF2B5EF4-FFF2-40B4-BE49-F238E27FC236}">
                <a16:creationId xmlns:a16="http://schemas.microsoft.com/office/drawing/2014/main" id="{8CFB96E6-BBAC-AD0A-175B-7376E3B05072}"/>
              </a:ext>
            </a:extLst>
          </p:cNvPr>
          <p:cNvSpPr>
            <a:spLocks noGrp="1"/>
          </p:cNvSpPr>
          <p:nvPr>
            <p:ph sz="half" idx="13" hasCustomPrompt="1"/>
          </p:nvPr>
        </p:nvSpPr>
        <p:spPr>
          <a:xfrm>
            <a:off x="6206196" y="1375464"/>
            <a:ext cx="5642904" cy="4834835"/>
          </a:xfrm>
        </p:spPr>
        <p:txBody>
          <a:bodyPr/>
          <a:lstStyle>
            <a:lvl1pPr marL="0" indent="0">
              <a:lnSpc>
                <a:spcPct val="100000"/>
              </a:lnSpc>
              <a:spcAft>
                <a:spcPts val="800"/>
              </a:spcAft>
              <a:buNone/>
              <a:defRPr sz="2400"/>
            </a:lvl1pPr>
            <a:lvl2pPr marL="228600" indent="0">
              <a:lnSpc>
                <a:spcPct val="100000"/>
              </a:lnSpc>
              <a:spcAft>
                <a:spcPts val="600"/>
              </a:spcAft>
              <a:buNone/>
              <a:defRPr sz="2000"/>
            </a:lvl2pPr>
            <a:lvl3pPr marL="457200" indent="0">
              <a:lnSpc>
                <a:spcPct val="100000"/>
              </a:lnSpc>
              <a:buNone/>
              <a:defRPr sz="1800"/>
            </a:lvl3pPr>
            <a:lvl4pPr marL="685800" indent="0">
              <a:lnSpc>
                <a:spcPct val="100000"/>
              </a:lnSpc>
              <a:buNone/>
              <a:defRPr sz="1600"/>
            </a:lvl4pPr>
            <a:lvl5pPr marL="685800" indent="0">
              <a:lnSpc>
                <a:spcPct val="100000"/>
              </a:lnSpc>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5E2CB1DF-A2CC-2BBD-63A6-9AB5FDF2AFDD}"/>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AC20348-E270-3649-15FB-DBA2D6E8FA80}"/>
              </a:ext>
            </a:extLst>
          </p:cNvPr>
          <p:cNvSpPr>
            <a:spLocks noGrp="1"/>
          </p:cNvSpPr>
          <p:nvPr>
            <p:ph type="title" hasCustomPrompt="1"/>
          </p:nvPr>
        </p:nvSpPr>
        <p:spPr>
          <a:xfrm>
            <a:off x="425038" y="348838"/>
            <a:ext cx="11424062" cy="641762"/>
          </a:xfrm>
        </p:spPr>
        <p:txBody>
          <a:bodyPr anchor="t"/>
          <a:lstStyle>
            <a:lvl1pPr>
              <a:defRPr sz="4000"/>
            </a:lvl1pPr>
          </a:lstStyle>
          <a:p>
            <a:r>
              <a:rPr lang="en-US" dirty="0"/>
              <a:t>Image with text layout</a:t>
            </a:r>
          </a:p>
        </p:txBody>
      </p:sp>
    </p:spTree>
    <p:extLst>
      <p:ext uri="{BB962C8B-B14F-4D97-AF65-F5344CB8AC3E}">
        <p14:creationId xmlns:p14="http://schemas.microsoft.com/office/powerpoint/2010/main" val="2791891726"/>
      </p:ext>
    </p:extLst>
  </p:cSld>
  <p:clrMapOvr>
    <a:masterClrMapping/>
  </p:clrMapOvr>
  <p:transition>
    <p:fade/>
  </p:transition>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7ABE728A-88F0-A7F4-7EEB-7ECB91002550}"/>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add image</a:t>
            </a:r>
            <a:br>
              <a:rPr lang="en-US" dirty="0"/>
            </a:br>
            <a:br>
              <a:rPr lang="en-US" dirty="0"/>
            </a:br>
            <a:endParaRPr lang="en-US" dirty="0"/>
          </a:p>
          <a:p>
            <a:endParaRPr lang="en-US" dirty="0"/>
          </a:p>
        </p:txBody>
      </p:sp>
      <p:sp>
        <p:nvSpPr>
          <p:cNvPr id="12" name="Content Placeholder 10">
            <a:extLst>
              <a:ext uri="{FF2B5EF4-FFF2-40B4-BE49-F238E27FC236}">
                <a16:creationId xmlns:a16="http://schemas.microsoft.com/office/drawing/2014/main" id="{A07AADC7-4137-55D8-2DD5-7F564F3E6472}"/>
              </a:ext>
            </a:extLst>
          </p:cNvPr>
          <p:cNvSpPr>
            <a:spLocks noGrp="1"/>
          </p:cNvSpPr>
          <p:nvPr>
            <p:ph sz="quarter" idx="15" hasCustomPrompt="1"/>
          </p:nvPr>
        </p:nvSpPr>
        <p:spPr>
          <a:xfrm>
            <a:off x="419100" y="1371600"/>
            <a:ext cx="5524500" cy="4838700"/>
          </a:xfrm>
        </p:spPr>
        <p:txBody>
          <a:bodyPr>
            <a:noAutofit/>
          </a:bodyPr>
          <a:lstStyle>
            <a:lvl1pPr>
              <a:defRPr/>
            </a:lvl1pPr>
          </a:lstStyle>
          <a:p>
            <a:pPr lvl="0"/>
            <a:r>
              <a:rPr lang="en-US"/>
              <a:t>Enter slide content</a:t>
            </a:r>
          </a:p>
          <a:p>
            <a:pPr lvl="1"/>
            <a:r>
              <a:rPr lang="en-US"/>
              <a:t>Second level</a:t>
            </a:r>
          </a:p>
          <a:p>
            <a:pPr lvl="2"/>
            <a:r>
              <a:rPr lang="en-US"/>
              <a:t>Third level</a:t>
            </a:r>
          </a:p>
        </p:txBody>
      </p:sp>
      <p:sp>
        <p:nvSpPr>
          <p:cNvPr id="13" name="Slide Number Placeholder 5">
            <a:extLst>
              <a:ext uri="{FF2B5EF4-FFF2-40B4-BE49-F238E27FC236}">
                <a16:creationId xmlns:a16="http://schemas.microsoft.com/office/drawing/2014/main" id="{18F4829A-FDC3-9C1D-D5D8-EB7B71CA7B4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4" name="Title 1">
            <a:extLst>
              <a:ext uri="{FF2B5EF4-FFF2-40B4-BE49-F238E27FC236}">
                <a16:creationId xmlns:a16="http://schemas.microsoft.com/office/drawing/2014/main" id="{80A5EF2A-6B19-91E3-D4AC-C09B90F39C31}"/>
              </a:ext>
            </a:extLst>
          </p:cNvPr>
          <p:cNvSpPr>
            <a:spLocks noGrp="1"/>
          </p:cNvSpPr>
          <p:nvPr>
            <p:ph type="title" hasCustomPrompt="1"/>
          </p:nvPr>
        </p:nvSpPr>
        <p:spPr>
          <a:xfrm>
            <a:off x="426562" y="342900"/>
            <a:ext cx="11422538" cy="649159"/>
          </a:xfrm>
        </p:spPr>
        <p:txBody>
          <a:bodyPr/>
          <a:lstStyle>
            <a:lvl1pPr>
              <a:defRPr/>
            </a:lvl1pPr>
          </a:lstStyle>
          <a:p>
            <a:r>
              <a:rPr lang="en-US" dirty="0"/>
              <a:t>Title, content, image layout</a:t>
            </a:r>
          </a:p>
        </p:txBody>
      </p:sp>
    </p:spTree>
    <p:extLst>
      <p:ext uri="{BB962C8B-B14F-4D97-AF65-F5344CB8AC3E}">
        <p14:creationId xmlns:p14="http://schemas.microsoft.com/office/powerpoint/2010/main" val="2597217462"/>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content, image_2">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8C8D795-EFA6-CAB2-DC1A-984AF693B336}"/>
              </a:ext>
            </a:extLst>
          </p:cNvPr>
          <p:cNvSpPr>
            <a:spLocks noGrp="1"/>
          </p:cNvSpPr>
          <p:nvPr>
            <p:ph idx="1" hasCustomPrompt="1"/>
          </p:nvPr>
        </p:nvSpPr>
        <p:spPr>
          <a:xfrm>
            <a:off x="425038" y="1910358"/>
            <a:ext cx="5791199" cy="429994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525A43C-8C64-597B-E877-1EB0CC9DE6A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DE1E7C15-5FCB-D508-6617-48FD9D1E2380}"/>
              </a:ext>
            </a:extLst>
          </p:cNvPr>
          <p:cNvSpPr>
            <a:spLocks noGrp="1"/>
          </p:cNvSpPr>
          <p:nvPr>
            <p:ph type="title" hasCustomPrompt="1"/>
          </p:nvPr>
        </p:nvSpPr>
        <p:spPr>
          <a:xfrm>
            <a:off x="426562" y="342900"/>
            <a:ext cx="11422538" cy="649159"/>
          </a:xfrm>
        </p:spPr>
        <p:txBody>
          <a:bodyPr/>
          <a:lstStyle>
            <a:lvl1pPr>
              <a:defRPr/>
            </a:lvl1pPr>
          </a:lstStyle>
          <a:p>
            <a:r>
              <a:rPr lang="en-US" dirty="0"/>
              <a:t>Title and subtitle layout</a:t>
            </a:r>
          </a:p>
        </p:txBody>
      </p:sp>
      <p:sp>
        <p:nvSpPr>
          <p:cNvPr id="10" name="Text Placeholder 3">
            <a:extLst>
              <a:ext uri="{FF2B5EF4-FFF2-40B4-BE49-F238E27FC236}">
                <a16:creationId xmlns:a16="http://schemas.microsoft.com/office/drawing/2014/main" id="{B6D9906B-00A8-E965-4668-9C14C1AD8D70}"/>
              </a:ext>
            </a:extLst>
          </p:cNvPr>
          <p:cNvSpPr>
            <a:spLocks noGrp="1"/>
          </p:cNvSpPr>
          <p:nvPr>
            <p:ph type="body" sz="quarter" idx="11" hasCustomPrompt="1"/>
          </p:nvPr>
        </p:nvSpPr>
        <p:spPr>
          <a:xfrm>
            <a:off x="425038" y="1097280"/>
            <a:ext cx="11424062"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1" name="Picture Placeholder 6">
            <a:extLst>
              <a:ext uri="{FF2B5EF4-FFF2-40B4-BE49-F238E27FC236}">
                <a16:creationId xmlns:a16="http://schemas.microsoft.com/office/drawing/2014/main" id="{894C800D-263A-84AE-09B0-A12E69D8A1C2}"/>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53897717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plit content and image">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4BC813-713A-BD5B-19B4-6B972BA861F7}"/>
              </a:ext>
            </a:extLst>
          </p:cNvPr>
          <p:cNvSpPr>
            <a:spLocks noGrp="1"/>
          </p:cNvSpPr>
          <p:nvPr>
            <p:ph type="sldNum" sz="quarter" idx="16"/>
          </p:nvPr>
        </p:nvSpPr>
        <p:spPr/>
        <p:txBody>
          <a:body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B3EEB897-1F38-A6C0-79B2-7BB835013E5A}"/>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7" name="Text Placeholder 12">
            <a:extLst>
              <a:ext uri="{FF2B5EF4-FFF2-40B4-BE49-F238E27FC236}">
                <a16:creationId xmlns:a16="http://schemas.microsoft.com/office/drawing/2014/main" id="{F38D9B8F-E367-70E5-265B-F36338D77A17}"/>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8" name="Text Placeholder 12">
            <a:extLst>
              <a:ext uri="{FF2B5EF4-FFF2-40B4-BE49-F238E27FC236}">
                <a16:creationId xmlns:a16="http://schemas.microsoft.com/office/drawing/2014/main" id="{28D5277C-F6BF-6C18-A0FC-748B0408C647}"/>
              </a:ext>
            </a:extLst>
          </p:cNvPr>
          <p:cNvSpPr>
            <a:spLocks noGrp="1"/>
          </p:cNvSpPr>
          <p:nvPr>
            <p:ph type="body" sz="quarter" idx="17" hasCustomPrompt="1"/>
          </p:nvPr>
        </p:nvSpPr>
        <p:spPr>
          <a:xfrm>
            <a:off x="419099" y="585446"/>
            <a:ext cx="2096652" cy="296037"/>
          </a:xfrm>
          <a:prstGeom prst="roundRect">
            <a:avLst>
              <a:gd name="adj" fmla="val 22040"/>
            </a:avLst>
          </a:prstGeom>
          <a:solidFill>
            <a:schemeClr val="accent1"/>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2" name="Picture Placeholder 6">
            <a:extLst>
              <a:ext uri="{FF2B5EF4-FFF2-40B4-BE49-F238E27FC236}">
                <a16:creationId xmlns:a16="http://schemas.microsoft.com/office/drawing/2014/main" id="{81FD4E8D-C603-AF0D-B82A-F39C3614C3A9}"/>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25912549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plit content and image_2">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5B8371-C0A6-DD92-BFA4-AB389B3D1BE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15" name="Text Placeholder 12">
            <a:extLst>
              <a:ext uri="{FF2B5EF4-FFF2-40B4-BE49-F238E27FC236}">
                <a16:creationId xmlns:a16="http://schemas.microsoft.com/office/drawing/2014/main" id="{75E3AFC5-1F1E-90B5-A413-ABEF7C5EFE60}"/>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3" name="Text Placeholder 12">
            <a:extLst>
              <a:ext uri="{FF2B5EF4-FFF2-40B4-BE49-F238E27FC236}">
                <a16:creationId xmlns:a16="http://schemas.microsoft.com/office/drawing/2014/main" id="{27E11ED1-3B80-E821-55D3-994B6956A37D}"/>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7" name="Slide Number Placeholder 6">
            <a:extLst>
              <a:ext uri="{FF2B5EF4-FFF2-40B4-BE49-F238E27FC236}">
                <a16:creationId xmlns:a16="http://schemas.microsoft.com/office/drawing/2014/main" id="{EB957175-408B-3090-4F51-C5CD113DE9F9}"/>
              </a:ext>
            </a:extLst>
          </p:cNvPr>
          <p:cNvSpPr>
            <a:spLocks noGrp="1"/>
          </p:cNvSpPr>
          <p:nvPr>
            <p:ph type="sldNum" sz="quarter" idx="17"/>
          </p:nvPr>
        </p:nvSpPr>
        <p:spPr/>
        <p:txBody>
          <a:bodyPr/>
          <a:lstStyle/>
          <a:p>
            <a:fld id="{DC503246-BBCE-4F0A-BCDC-08FC4C52637D}" type="slidenum">
              <a:rPr lang="en-US" smtClean="0"/>
              <a:pPr/>
              <a:t>‹#›</a:t>
            </a:fld>
            <a:endParaRPr lang="en-US"/>
          </a:p>
        </p:txBody>
      </p:sp>
      <p:sp>
        <p:nvSpPr>
          <p:cNvPr id="5" name="Picture Placeholder 6">
            <a:extLst>
              <a:ext uri="{FF2B5EF4-FFF2-40B4-BE49-F238E27FC236}">
                <a16:creationId xmlns:a16="http://schemas.microsoft.com/office/drawing/2014/main" id="{DBFA43C5-E5DD-507E-5FED-72A5B09A6C2B}"/>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64893606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image, callout box">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12852A8-90D0-6D87-0F6A-8E688E4E417C}"/>
              </a:ext>
            </a:extLst>
          </p:cNvPr>
          <p:cNvSpPr>
            <a:spLocks noGrp="1"/>
          </p:cNvSpPr>
          <p:nvPr>
            <p:ph type="pic" sz="quarter" idx="10" hasCustomPrompt="1"/>
          </p:nvPr>
        </p:nvSpPr>
        <p:spPr>
          <a:xfrm>
            <a:off x="6342744" y="0"/>
            <a:ext cx="5849256"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3" name="Text Placeholder 12">
            <a:extLst>
              <a:ext uri="{FF2B5EF4-FFF2-40B4-BE49-F238E27FC236}">
                <a16:creationId xmlns:a16="http://schemas.microsoft.com/office/drawing/2014/main" id="{E443CEB2-8374-F260-B87D-FC866EC90FE0}"/>
              </a:ext>
            </a:extLst>
          </p:cNvPr>
          <p:cNvSpPr>
            <a:spLocks noGrp="1"/>
          </p:cNvSpPr>
          <p:nvPr>
            <p:ph type="body" sz="quarter" idx="16" hasCustomPrompt="1"/>
          </p:nvPr>
        </p:nvSpPr>
        <p:spPr>
          <a:xfrm>
            <a:off x="419100" y="4688232"/>
            <a:ext cx="6340332" cy="1522068"/>
          </a:xfrm>
          <a:prstGeom prst="roundRect">
            <a:avLst>
              <a:gd name="adj" fmla="val 13066"/>
            </a:avLst>
          </a:prstGeom>
          <a:solidFill>
            <a:schemeClr val="accent1"/>
          </a:solidFill>
        </p:spPr>
        <p:txBody>
          <a:bodyPr lIns="1920240" tIns="228600" rIns="457200" bIns="228600" anchor="ctr"/>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4" name="Title 1">
            <a:extLst>
              <a:ext uri="{FF2B5EF4-FFF2-40B4-BE49-F238E27FC236}">
                <a16:creationId xmlns:a16="http://schemas.microsoft.com/office/drawing/2014/main" id="{700664E9-343F-D88D-014A-7D3AFE06C8EA}"/>
              </a:ext>
            </a:extLst>
          </p:cNvPr>
          <p:cNvSpPr>
            <a:spLocks noGrp="1"/>
          </p:cNvSpPr>
          <p:nvPr>
            <p:ph type="title" hasCustomPrompt="1"/>
          </p:nvPr>
        </p:nvSpPr>
        <p:spPr>
          <a:xfrm>
            <a:off x="425038" y="1378308"/>
            <a:ext cx="5430157" cy="1200329"/>
          </a:xfrm>
        </p:spPr>
        <p:txBody>
          <a:bodyPr wrap="square" anchor="b">
            <a:spAutoFit/>
          </a:bodyPr>
          <a:lstStyle>
            <a:lvl1pPr algn="l">
              <a:defRPr spc="0"/>
            </a:lvl1pPr>
          </a:lstStyle>
          <a:p>
            <a:r>
              <a:rPr lang="en-US" dirty="0"/>
              <a:t>Title and image with callout box</a:t>
            </a:r>
          </a:p>
        </p:txBody>
      </p:sp>
      <p:sp>
        <p:nvSpPr>
          <p:cNvPr id="17" name="Text Placeholder 12">
            <a:extLst>
              <a:ext uri="{FF2B5EF4-FFF2-40B4-BE49-F238E27FC236}">
                <a16:creationId xmlns:a16="http://schemas.microsoft.com/office/drawing/2014/main" id="{3A82A614-DD13-3818-9411-799477AC15EB}"/>
              </a:ext>
            </a:extLst>
          </p:cNvPr>
          <p:cNvSpPr>
            <a:spLocks noGrp="1"/>
          </p:cNvSpPr>
          <p:nvPr>
            <p:ph type="body" sz="quarter" idx="12" hasCustomPrompt="1"/>
          </p:nvPr>
        </p:nvSpPr>
        <p:spPr>
          <a:xfrm>
            <a:off x="425038" y="2762554"/>
            <a:ext cx="543015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Click to add text</a:t>
            </a:r>
          </a:p>
        </p:txBody>
      </p:sp>
      <p:sp>
        <p:nvSpPr>
          <p:cNvPr id="22" name="Picture Placeholder 12">
            <a:extLst>
              <a:ext uri="{FF2B5EF4-FFF2-40B4-BE49-F238E27FC236}">
                <a16:creationId xmlns:a16="http://schemas.microsoft.com/office/drawing/2014/main" id="{9CD4326E-A8E9-1E22-CE0F-1B63E5913E3D}"/>
              </a:ext>
            </a:extLst>
          </p:cNvPr>
          <p:cNvSpPr>
            <a:spLocks noGrp="1"/>
          </p:cNvSpPr>
          <p:nvPr>
            <p:ph type="pic" sz="quarter" idx="15" hasCustomPrompt="1"/>
          </p:nvPr>
        </p:nvSpPr>
        <p:spPr>
          <a:xfrm>
            <a:off x="786647" y="4901861"/>
            <a:ext cx="1159212" cy="1094811"/>
          </a:xfrm>
        </p:spPr>
        <p:txBody>
          <a:bodyPr>
            <a:noAutofit/>
          </a:bodyPr>
          <a:lstStyle>
            <a:lvl1pPr marL="0" indent="0">
              <a:buNone/>
              <a:defRPr sz="1800"/>
            </a:lvl1pPr>
          </a:lstStyle>
          <a:p>
            <a:r>
              <a:rPr lang="en-US"/>
              <a:t>Click icon to add image</a:t>
            </a:r>
          </a:p>
        </p:txBody>
      </p:sp>
      <p:sp>
        <p:nvSpPr>
          <p:cNvPr id="4" name="Slide Number Placeholder 3">
            <a:extLst>
              <a:ext uri="{FF2B5EF4-FFF2-40B4-BE49-F238E27FC236}">
                <a16:creationId xmlns:a16="http://schemas.microsoft.com/office/drawing/2014/main" id="{A3705290-DECD-0642-0A19-841EDAE1C490}"/>
              </a:ext>
            </a:extLst>
          </p:cNvPr>
          <p:cNvSpPr>
            <a:spLocks noGrp="1"/>
          </p:cNvSpPr>
          <p:nvPr>
            <p:ph type="sldNum" sz="quarter" idx="19"/>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20976150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ubtitle, photo">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C0FBAC3-DE1C-A165-12D1-A8AC06706DCD}"/>
              </a:ext>
            </a:extLst>
          </p:cNvPr>
          <p:cNvSpPr>
            <a:spLocks noGrp="1"/>
          </p:cNvSpPr>
          <p:nvPr>
            <p:ph type="pic" sz="quarter" idx="12" hasCustomPrompt="1"/>
          </p:nvPr>
        </p:nvSpPr>
        <p:spPr>
          <a:xfrm>
            <a:off x="1893477" y="1485898"/>
            <a:ext cx="8405047" cy="4724402"/>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6" name="Slide Number Placeholder 5">
            <a:extLst>
              <a:ext uri="{FF2B5EF4-FFF2-40B4-BE49-F238E27FC236}">
                <a16:creationId xmlns:a16="http://schemas.microsoft.com/office/drawing/2014/main" id="{BCC5BBA1-6FC2-80CD-A252-B6145A8122BD}"/>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FCCAD4ED-2188-B627-6CDA-9539CE07D9A5}"/>
              </a:ext>
            </a:extLst>
          </p:cNvPr>
          <p:cNvSpPr>
            <a:spLocks noGrp="1"/>
          </p:cNvSpPr>
          <p:nvPr>
            <p:ph type="body" sz="quarter" idx="10" hasCustomPrompt="1"/>
          </p:nvPr>
        </p:nvSpPr>
        <p:spPr>
          <a:xfrm>
            <a:off x="432651" y="1087476"/>
            <a:ext cx="11424061"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D47BD224-F150-DFCA-ABDE-7F725FB4BD3C}"/>
              </a:ext>
            </a:extLst>
          </p:cNvPr>
          <p:cNvSpPr>
            <a:spLocks noGrp="1"/>
          </p:cNvSpPr>
          <p:nvPr>
            <p:ph type="title" hasCustomPrompt="1"/>
          </p:nvPr>
        </p:nvSpPr>
        <p:spPr>
          <a:xfrm>
            <a:off x="425038" y="355015"/>
            <a:ext cx="11424061" cy="638175"/>
          </a:xfrm>
        </p:spPr>
        <p:txBody>
          <a:bodyPr/>
          <a:lstStyle>
            <a:lvl1pPr>
              <a:defRPr/>
            </a:lvl1pPr>
          </a:lstStyle>
          <a:p>
            <a:r>
              <a:rPr lang="en-US" dirty="0"/>
              <a:t>Image with subtitle layout</a:t>
            </a:r>
          </a:p>
        </p:txBody>
      </p:sp>
    </p:spTree>
    <p:extLst>
      <p:ext uri="{BB962C8B-B14F-4D97-AF65-F5344CB8AC3E}">
        <p14:creationId xmlns:p14="http://schemas.microsoft.com/office/powerpoint/2010/main" val="4078254454"/>
      </p:ext>
    </p:extLst>
  </p:cSld>
  <p:clrMapOvr>
    <a:masterClrMapping/>
  </p:clrMapOvr>
  <p:transition>
    <p:fade/>
  </p:transition>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Full bleed photo">
    <p:bg>
      <p:bgPr>
        <a:solidFill>
          <a:schemeClr val="bg1"/>
        </a:solidFill>
        <a:effectLst/>
      </p:bgPr>
    </p:bg>
    <p:spTree>
      <p:nvGrpSpPr>
        <p:cNvPr id="1" name=""/>
        <p:cNvGrpSpPr/>
        <p:nvPr/>
      </p:nvGrpSpPr>
      <p:grpSpPr>
        <a:xfrm>
          <a:off x="0" y="0"/>
          <a:ext cx="0" cy="0"/>
          <a:chOff x="0" y="0"/>
          <a:chExt cx="0" cy="0"/>
        </a:xfrm>
      </p:grpSpPr>
      <p:sp>
        <p:nvSpPr>
          <p:cNvPr id="20" name="Picture Placeholder 6">
            <a:extLst>
              <a:ext uri="{FF2B5EF4-FFF2-40B4-BE49-F238E27FC236}">
                <a16:creationId xmlns:a16="http://schemas.microsoft.com/office/drawing/2014/main" id="{1871E6A6-6341-B294-5F63-CF5C2BA37727}"/>
              </a:ext>
            </a:extLst>
          </p:cNvPr>
          <p:cNvSpPr>
            <a:spLocks noGrp="1"/>
          </p:cNvSpPr>
          <p:nvPr>
            <p:ph type="pic" sz="quarter" idx="13" hasCustomPrompt="1"/>
          </p:nvPr>
        </p:nvSpPr>
        <p:spPr>
          <a:xfrm>
            <a:off x="0" y="0"/>
            <a:ext cx="12192000" cy="6857999"/>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3" name="Title 1">
            <a:extLst>
              <a:ext uri="{FF2B5EF4-FFF2-40B4-BE49-F238E27FC236}">
                <a16:creationId xmlns:a16="http://schemas.microsoft.com/office/drawing/2014/main" id="{3ED53455-8BA8-DF23-E4E1-636B40D3B2F0}"/>
              </a:ext>
            </a:extLst>
          </p:cNvPr>
          <p:cNvSpPr>
            <a:spLocks noGrp="1"/>
          </p:cNvSpPr>
          <p:nvPr>
            <p:ph type="title" hasCustomPrompt="1"/>
          </p:nvPr>
        </p:nvSpPr>
        <p:spPr>
          <a:xfrm>
            <a:off x="419100" y="2414953"/>
            <a:ext cx="5638800" cy="638175"/>
          </a:xfrm>
        </p:spPr>
        <p:txBody>
          <a:bodyPr anchor="b"/>
          <a:lstStyle>
            <a:lvl1pPr>
              <a:defRPr>
                <a:solidFill>
                  <a:schemeClr val="tx1"/>
                </a:solidFill>
              </a:defRPr>
            </a:lvl1pPr>
          </a:lstStyle>
          <a:p>
            <a:r>
              <a:rPr lang="en-US" dirty="0"/>
              <a:t>Title, content, image</a:t>
            </a:r>
          </a:p>
        </p:txBody>
      </p:sp>
      <p:sp>
        <p:nvSpPr>
          <p:cNvPr id="24" name="Content Placeholder 10">
            <a:extLst>
              <a:ext uri="{FF2B5EF4-FFF2-40B4-BE49-F238E27FC236}">
                <a16:creationId xmlns:a16="http://schemas.microsoft.com/office/drawing/2014/main" id="{5089E6D9-5497-C520-A875-76DB5C71436E}"/>
              </a:ext>
            </a:extLst>
          </p:cNvPr>
          <p:cNvSpPr>
            <a:spLocks noGrp="1"/>
          </p:cNvSpPr>
          <p:nvPr>
            <p:ph sz="quarter" idx="15" hasCustomPrompt="1"/>
          </p:nvPr>
        </p:nvSpPr>
        <p:spPr>
          <a:xfrm>
            <a:off x="419100" y="3298213"/>
            <a:ext cx="5638800" cy="1172894"/>
          </a:xfrm>
        </p:spPr>
        <p:txBody>
          <a:bodyPr>
            <a:noAutofit/>
          </a:bodyPr>
          <a:lstStyle>
            <a:lvl1pPr marL="0" indent="0">
              <a:buNone/>
              <a:defRPr>
                <a:solidFill>
                  <a:schemeClr val="tx1"/>
                </a:solidFill>
              </a:defRPr>
            </a:lvl1pPr>
          </a:lstStyle>
          <a:p>
            <a:pPr lvl="0"/>
            <a:r>
              <a:rPr lang="en-US"/>
              <a:t>Enter slide content</a:t>
            </a:r>
          </a:p>
        </p:txBody>
      </p:sp>
      <p:sp>
        <p:nvSpPr>
          <p:cNvPr id="21" name="Slide Number Placeholder 24">
            <a:extLst>
              <a:ext uri="{FF2B5EF4-FFF2-40B4-BE49-F238E27FC236}">
                <a16:creationId xmlns:a16="http://schemas.microsoft.com/office/drawing/2014/main" id="{2D342FEB-5ABB-D6F6-9D76-C16AE6388620}"/>
              </a:ext>
            </a:extLst>
          </p:cNvPr>
          <p:cNvSpPr>
            <a:spLocks noGrp="1"/>
          </p:cNvSpPr>
          <p:nvPr>
            <p:ph type="sldNum" sz="quarter" idx="18"/>
          </p:nvPr>
        </p:nvSpPr>
        <p:spPr>
          <a:xfrm>
            <a:off x="9105901" y="6348151"/>
            <a:ext cx="2743200" cy="365125"/>
          </a:xfrm>
        </p:spPr>
        <p:txBody>
          <a:bodyPr/>
          <a:lstStyle/>
          <a:p>
            <a:fld id="{DC503246-BBCE-4F0A-BCDC-08FC4C52637D}" type="slidenum">
              <a:rPr lang="en-US" smtClean="0"/>
              <a:pPr/>
              <a:t>‹#›</a:t>
            </a:fld>
            <a:endParaRPr lang="en-US"/>
          </a:p>
        </p:txBody>
      </p:sp>
      <p:sp>
        <p:nvSpPr>
          <p:cNvPr id="25" name="TextBox 3">
            <a:extLst>
              <a:ext uri="{FF2B5EF4-FFF2-40B4-BE49-F238E27FC236}">
                <a16:creationId xmlns:a16="http://schemas.microsoft.com/office/drawing/2014/main" id="{37AF9C0F-78D6-C8FA-F021-585739AA488C}"/>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26" name="Graphic 25">
            <a:extLst>
              <a:ext uri="{FF2B5EF4-FFF2-40B4-BE49-F238E27FC236}">
                <a16:creationId xmlns:a16="http://schemas.microsoft.com/office/drawing/2014/main" id="{5F0596F6-67F4-A538-E79D-9B2D05719A5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392811072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1_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8000"/>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0" name="Title 2">
            <a:extLst>
              <a:ext uri="{FF2B5EF4-FFF2-40B4-BE49-F238E27FC236}">
                <a16:creationId xmlns:a16="http://schemas.microsoft.com/office/drawing/2014/main" id="{8478C7A9-D31C-969E-487C-F31C96AF24FE}"/>
              </a:ext>
            </a:extLst>
          </p:cNvPr>
          <p:cNvSpPr>
            <a:spLocks noGrp="1"/>
          </p:cNvSpPr>
          <p:nvPr>
            <p:ph type="title" hasCustomPrompt="1"/>
          </p:nvPr>
        </p:nvSpPr>
        <p:spPr>
          <a:xfrm>
            <a:off x="0" y="-796413"/>
            <a:ext cx="12192000" cy="786888"/>
          </a:xfrm>
        </p:spPr>
        <p:txBody>
          <a:bodyPr/>
          <a:lstStyle>
            <a:lvl1pPr>
              <a:defRPr sz="2400">
                <a:solidFill>
                  <a:schemeClr val="bg1">
                    <a:lumMod val="65000"/>
                    <a:lumOff val="35000"/>
                  </a:schemeClr>
                </a:solidFill>
              </a:defRPr>
            </a:lvl1pPr>
          </a:lstStyle>
          <a:p>
            <a:r>
              <a:rPr lang="en-US" dirty="0"/>
              <a:t>Full-screen image layout (enter descriptive title here for accessibility)</a:t>
            </a:r>
          </a:p>
        </p:txBody>
      </p:sp>
      <p:sp>
        <p:nvSpPr>
          <p:cNvPr id="2" name="TextBox 3">
            <a:extLst>
              <a:ext uri="{FF2B5EF4-FFF2-40B4-BE49-F238E27FC236}">
                <a16:creationId xmlns:a16="http://schemas.microsoft.com/office/drawing/2014/main" id="{975790CC-B351-3482-49CC-15C1664D3AA2}"/>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3" name="Graphic 2">
            <a:extLst>
              <a:ext uri="{FF2B5EF4-FFF2-40B4-BE49-F238E27FC236}">
                <a16:creationId xmlns:a16="http://schemas.microsoft.com/office/drawing/2014/main" id="{F2CE0EEE-C37B-EBB9-2A0D-0076CDE5D41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138217686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a:xfrm>
            <a:off x="425038" y="342900"/>
            <a:ext cx="11424062" cy="647176"/>
          </a:xfrm>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71600"/>
            <a:ext cx="11424062" cy="216712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EAA30ABD-FBBD-AB5D-064D-815543AB571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09040091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647700"/>
            <a:ext cx="12578080" cy="638175"/>
          </a:xfrm>
        </p:spPr>
        <p:txBody>
          <a:bodyPr/>
          <a:lstStyle>
            <a:lvl1pPr>
              <a:defRPr sz="2400">
                <a:solidFill>
                  <a:schemeClr val="bg1">
                    <a:lumMod val="65000"/>
                    <a:lumOff val="35000"/>
                  </a:schemeClr>
                </a:solidFill>
              </a:defRPr>
            </a:lvl1pPr>
          </a:lstStyle>
          <a:p>
            <a:r>
              <a:rPr lang="en-US" dirty="0"/>
              <a:t>Video layout (enter descriptive title here for accessibility)</a:t>
            </a:r>
          </a:p>
        </p:txBody>
      </p:sp>
      <p:sp>
        <p:nvSpPr>
          <p:cNvPr id="2" name="Rectangle 1">
            <a:extLst>
              <a:ext uri="{FF2B5EF4-FFF2-40B4-BE49-F238E27FC236}">
                <a16:creationId xmlns:a16="http://schemas.microsoft.com/office/drawing/2014/main" id="{A853F2CA-DBDA-7C9C-7425-2211FA522263}"/>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Slide Number Placeholder 5">
            <a:extLst>
              <a:ext uri="{FF2B5EF4-FFF2-40B4-BE49-F238E27FC236}">
                <a16:creationId xmlns:a16="http://schemas.microsoft.com/office/drawing/2014/main" id="{91A54A77-5BB6-7F8B-8C57-EEED32062115}"/>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08012363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with Bulle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25038" y="1485900"/>
            <a:ext cx="55626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6240" y="1485900"/>
            <a:ext cx="5638799"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F58F972C-BC06-47DF-30E0-A830095B32CE}"/>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664073250"/>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419100" y="1371600"/>
            <a:ext cx="55625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419100" y="2041412"/>
            <a:ext cx="55625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4" y="1371600"/>
            <a:ext cx="5638798"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2041412"/>
            <a:ext cx="56387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8969BC07-3935-2013-6259-7B3410B30B59}"/>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0" name="Title 1">
            <a:extLst>
              <a:ext uri="{FF2B5EF4-FFF2-40B4-BE49-F238E27FC236}">
                <a16:creationId xmlns:a16="http://schemas.microsoft.com/office/drawing/2014/main" id="{E28D7165-8EDA-CC8C-3250-C5B8025510A5}"/>
              </a:ext>
            </a:extLst>
          </p:cNvPr>
          <p:cNvSpPr>
            <a:spLocks noGrp="1"/>
          </p:cNvSpPr>
          <p:nvPr>
            <p:ph type="title" hasCustomPrompt="1"/>
          </p:nvPr>
        </p:nvSpPr>
        <p:spPr>
          <a:xfrm>
            <a:off x="425038" y="355015"/>
            <a:ext cx="11430001" cy="638175"/>
          </a:xfrm>
        </p:spPr>
        <p:txBody>
          <a:bodyPr/>
          <a:lstStyle>
            <a:lvl1pPr>
              <a:defRPr/>
            </a:lvl1pPr>
          </a:lstStyle>
          <a:p>
            <a:r>
              <a:rPr lang="en-US" dirty="0"/>
              <a:t>Comparison layout</a:t>
            </a:r>
          </a:p>
        </p:txBody>
      </p:sp>
    </p:spTree>
    <p:extLst>
      <p:ext uri="{BB962C8B-B14F-4D97-AF65-F5344CB8AC3E}">
        <p14:creationId xmlns:p14="http://schemas.microsoft.com/office/powerpoint/2010/main" val="832035898"/>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plit content with header">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9" y="1379022"/>
            <a:ext cx="11429999" cy="1231106"/>
          </a:xfrm>
        </p:spPr>
        <p:txBody>
          <a:bodyPr/>
          <a:lstStyle>
            <a:lvl1pPr marL="0" indent="0">
              <a:lnSpc>
                <a:spcPct val="100000"/>
              </a:lnSpc>
              <a:buNone/>
              <a:defRPr sz="2000"/>
            </a:lvl1pPr>
            <a:lvl2pPr marL="228600" indent="0">
              <a:lnSpc>
                <a:spcPct val="100000"/>
              </a:lnSpc>
              <a:buNone/>
              <a:defRPr sz="1800"/>
            </a:lvl2pPr>
            <a:lvl3pPr marL="457200" indent="0">
              <a:lnSpc>
                <a:spcPct val="100000"/>
              </a:lnSpc>
              <a:buNone/>
              <a:defRPr sz="1600"/>
            </a:lvl3pPr>
            <a:lvl4pPr marL="685800" indent="0">
              <a:buNone/>
              <a:defRPr sz="1400"/>
            </a:lvl4pPr>
            <a:lvl5pPr marL="685800" indent="0">
              <a:buNone/>
              <a:defRPr sz="1400"/>
            </a:lvl5pPr>
          </a:lstStyle>
          <a:p>
            <a:pPr lvl="0"/>
            <a:r>
              <a:rPr lang="en-US" dirty="0"/>
              <a:t>Enter slide content</a:t>
            </a:r>
          </a:p>
          <a:p>
            <a:pPr lvl="1"/>
            <a:r>
              <a:rPr lang="en-US" dirty="0"/>
              <a:t>Second level</a:t>
            </a:r>
          </a:p>
          <a:p>
            <a:pPr lvl="2"/>
            <a:r>
              <a:rPr lang="en-US" dirty="0"/>
              <a:t>Third level</a:t>
            </a:r>
          </a:p>
        </p:txBody>
      </p:sp>
      <p:sp>
        <p:nvSpPr>
          <p:cNvPr id="5" name="Content Placeholder 2">
            <a:extLst>
              <a:ext uri="{FF2B5EF4-FFF2-40B4-BE49-F238E27FC236}">
                <a16:creationId xmlns:a16="http://schemas.microsoft.com/office/drawing/2014/main" id="{F6AACF00-959A-2B82-CD02-0DA478B13B18}"/>
              </a:ext>
            </a:extLst>
          </p:cNvPr>
          <p:cNvSpPr>
            <a:spLocks noGrp="1"/>
          </p:cNvSpPr>
          <p:nvPr>
            <p:ph sz="half" idx="10" hasCustomPrompt="1"/>
          </p:nvPr>
        </p:nvSpPr>
        <p:spPr>
          <a:xfrm>
            <a:off x="425038" y="2984229"/>
            <a:ext cx="54483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74962A34-26C7-E1E9-09A4-2844AB099321}"/>
              </a:ext>
            </a:extLst>
          </p:cNvPr>
          <p:cNvSpPr>
            <a:spLocks noGrp="1"/>
          </p:cNvSpPr>
          <p:nvPr>
            <p:ph sz="half" idx="2" hasCustomPrompt="1"/>
          </p:nvPr>
        </p:nvSpPr>
        <p:spPr>
          <a:xfrm>
            <a:off x="6292438" y="2984229"/>
            <a:ext cx="55626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70AB8E86-AED5-C3BE-7AD3-F6DCA34E8A58}"/>
              </a:ext>
            </a:extLst>
          </p:cNvPr>
          <p:cNvSpPr>
            <a:spLocks noGrp="1"/>
          </p:cNvSpPr>
          <p:nvPr>
            <p:ph type="sldNum" sz="quarter" idx="13"/>
          </p:nvPr>
        </p:nvSpPr>
        <p:spPr/>
        <p:txBody>
          <a:bodyPr/>
          <a:lstStyle/>
          <a:p>
            <a:fld id="{DC503246-BBCE-4F0A-BCDC-08FC4C52637D}" type="slidenum">
              <a:rPr lang="en-US" smtClean="0"/>
              <a:pPr/>
              <a:t>‹#›</a:t>
            </a:fld>
            <a:endParaRPr lang="en-US"/>
          </a:p>
        </p:txBody>
      </p:sp>
      <p:sp>
        <p:nvSpPr>
          <p:cNvPr id="9" name="Title 1">
            <a:extLst>
              <a:ext uri="{FF2B5EF4-FFF2-40B4-BE49-F238E27FC236}">
                <a16:creationId xmlns:a16="http://schemas.microsoft.com/office/drawing/2014/main" id="{1AA73074-962E-13D2-2EF9-82F3F36E515A}"/>
              </a:ext>
            </a:extLst>
          </p:cNvPr>
          <p:cNvSpPr>
            <a:spLocks noGrp="1"/>
          </p:cNvSpPr>
          <p:nvPr>
            <p:ph type="title" hasCustomPrompt="1"/>
          </p:nvPr>
        </p:nvSpPr>
        <p:spPr>
          <a:xfrm>
            <a:off x="425038" y="355015"/>
            <a:ext cx="11430001" cy="638175"/>
          </a:xfrm>
        </p:spPr>
        <p:txBody>
          <a:bodyPr/>
          <a:lstStyle>
            <a:lvl1pPr>
              <a:defRPr/>
            </a:lvl1pPr>
          </a:lstStyle>
          <a:p>
            <a:r>
              <a:rPr lang="en-US" dirty="0"/>
              <a:t>Title and content layout</a:t>
            </a:r>
          </a:p>
        </p:txBody>
      </p:sp>
    </p:spTree>
    <p:extLst>
      <p:ext uri="{BB962C8B-B14F-4D97-AF65-F5344CB8AC3E}">
        <p14:creationId xmlns:p14="http://schemas.microsoft.com/office/powerpoint/2010/main" val="151708638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ntent with Subtitle">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0624" y="1714500"/>
            <a:ext cx="5561076"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38800"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0AF73073-4B40-0F12-6C67-94486BFE7236}"/>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9" name="Text Placeholder 3">
            <a:extLst>
              <a:ext uri="{FF2B5EF4-FFF2-40B4-BE49-F238E27FC236}">
                <a16:creationId xmlns:a16="http://schemas.microsoft.com/office/drawing/2014/main" id="{746169A4-A79D-A352-C55C-454B12379E4F}"/>
              </a:ext>
            </a:extLst>
          </p:cNvPr>
          <p:cNvSpPr>
            <a:spLocks noGrp="1"/>
          </p:cNvSpPr>
          <p:nvPr>
            <p:ph type="body" sz="quarter" idx="10" hasCustomPrompt="1"/>
          </p:nvPr>
        </p:nvSpPr>
        <p:spPr>
          <a:xfrm>
            <a:off x="432651" y="1087476"/>
            <a:ext cx="11416448"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777CA96-CA32-986F-575E-A03423534F03}"/>
              </a:ext>
            </a:extLst>
          </p:cNvPr>
          <p:cNvSpPr>
            <a:spLocks noGrp="1"/>
          </p:cNvSpPr>
          <p:nvPr>
            <p:ph type="title" hasCustomPrompt="1"/>
          </p:nvPr>
        </p:nvSpPr>
        <p:spPr>
          <a:xfrm>
            <a:off x="425038" y="355015"/>
            <a:ext cx="11424061" cy="638175"/>
          </a:xfrm>
        </p:spPr>
        <p:txBody>
          <a:bodyPr/>
          <a:lstStyle>
            <a:lvl1pPr>
              <a:defRPr/>
            </a:lvl1pPr>
          </a:lstStyle>
          <a:p>
            <a:r>
              <a:rPr lang="en-US" dirty="0"/>
              <a:t>Two-column with subtitle layout</a:t>
            </a:r>
          </a:p>
        </p:txBody>
      </p:sp>
    </p:spTree>
    <p:extLst>
      <p:ext uri="{BB962C8B-B14F-4D97-AF65-F5344CB8AC3E}">
        <p14:creationId xmlns:p14="http://schemas.microsoft.com/office/powerpoint/2010/main" val="1228216090"/>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420624" y="1714500"/>
            <a:ext cx="55610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388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A73020A-D56C-DEFB-65AE-EA9611FAEE62}"/>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FA801EF7-628F-A649-5DFF-3BD0E55F813E}"/>
              </a:ext>
            </a:extLst>
          </p:cNvPr>
          <p:cNvSpPr>
            <a:spLocks noGrp="1"/>
          </p:cNvSpPr>
          <p:nvPr>
            <p:ph type="body" sz="quarter" idx="10" hasCustomPrompt="1"/>
          </p:nvPr>
        </p:nvSpPr>
        <p:spPr>
          <a:xfrm>
            <a:off x="432651" y="1087476"/>
            <a:ext cx="11416448"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49251E6-BE95-4702-8DE8-B00B145CAFA6}"/>
              </a:ext>
            </a:extLst>
          </p:cNvPr>
          <p:cNvSpPr>
            <a:spLocks noGrp="1"/>
          </p:cNvSpPr>
          <p:nvPr>
            <p:ph type="title" hasCustomPrompt="1"/>
          </p:nvPr>
        </p:nvSpPr>
        <p:spPr>
          <a:xfrm>
            <a:off x="425038" y="355015"/>
            <a:ext cx="11424061" cy="638175"/>
          </a:xfrm>
        </p:spPr>
        <p:txBody>
          <a:bodyPr/>
          <a:lstStyle>
            <a:lvl1pPr>
              <a:defRPr/>
            </a:lvl1pPr>
          </a:lstStyle>
          <a:p>
            <a:r>
              <a:rPr lang="en-US" dirty="0"/>
              <a:t>Two-column with subtitle layout</a:t>
            </a:r>
          </a:p>
        </p:txBody>
      </p:sp>
    </p:spTree>
    <p:extLst>
      <p:ext uri="{BB962C8B-B14F-4D97-AF65-F5344CB8AC3E}">
        <p14:creationId xmlns:p14="http://schemas.microsoft.com/office/powerpoint/2010/main" val="908151066"/>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ntent with images">
    <p:bg>
      <p:bgPr>
        <a:solidFill>
          <a:schemeClr val="bg1"/>
        </a:solidFill>
        <a:effectLst/>
      </p:bgPr>
    </p:bg>
    <p:spTree>
      <p:nvGrpSpPr>
        <p:cNvPr id="1" name=""/>
        <p:cNvGrpSpPr/>
        <p:nvPr/>
      </p:nvGrpSpPr>
      <p:grpSpPr>
        <a:xfrm>
          <a:off x="0" y="0"/>
          <a:ext cx="0" cy="0"/>
          <a:chOff x="0" y="0"/>
          <a:chExt cx="0" cy="0"/>
        </a:xfrm>
      </p:grpSpPr>
      <p:sp>
        <p:nvSpPr>
          <p:cNvPr id="20" name="Rectangle: Rounded Corners 8">
            <a:extLst>
              <a:ext uri="{FF2B5EF4-FFF2-40B4-BE49-F238E27FC236}">
                <a16:creationId xmlns:a16="http://schemas.microsoft.com/office/drawing/2014/main" id="{52A9D721-E861-5726-ED15-D85B27E33079}"/>
              </a:ext>
            </a:extLst>
          </p:cNvPr>
          <p:cNvSpPr/>
          <p:nvPr userDrawn="1"/>
        </p:nvSpPr>
        <p:spPr>
          <a:xfrm>
            <a:off x="419100" y="1371600"/>
            <a:ext cx="5531138" cy="4724400"/>
          </a:xfrm>
          <a:prstGeom prst="roundRect">
            <a:avLst>
              <a:gd name="adj" fmla="val 297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9">
            <a:extLst>
              <a:ext uri="{FF2B5EF4-FFF2-40B4-BE49-F238E27FC236}">
                <a16:creationId xmlns:a16="http://schemas.microsoft.com/office/drawing/2014/main" id="{EAD1E70E-986D-7358-8938-DF58B1437DC4}"/>
              </a:ext>
            </a:extLst>
          </p:cNvPr>
          <p:cNvSpPr/>
          <p:nvPr userDrawn="1"/>
        </p:nvSpPr>
        <p:spPr>
          <a:xfrm>
            <a:off x="6317962" y="1371600"/>
            <a:ext cx="5531138" cy="4724400"/>
          </a:xfrm>
          <a:prstGeom prst="roundRect">
            <a:avLst>
              <a:gd name="adj" fmla="val 281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2">
            <a:extLst>
              <a:ext uri="{FF2B5EF4-FFF2-40B4-BE49-F238E27FC236}">
                <a16:creationId xmlns:a16="http://schemas.microsoft.com/office/drawing/2014/main" id="{1528BA9E-5164-0A8B-BB33-4098B73E9960}"/>
              </a:ext>
            </a:extLst>
          </p:cNvPr>
          <p:cNvSpPr>
            <a:spLocks noGrp="1"/>
          </p:cNvSpPr>
          <p:nvPr>
            <p:ph sz="half" idx="1" hasCustomPrompt="1"/>
          </p:nvPr>
        </p:nvSpPr>
        <p:spPr>
          <a:xfrm>
            <a:off x="5628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a:extLst>
              <a:ext uri="{FF2B5EF4-FFF2-40B4-BE49-F238E27FC236}">
                <a16:creationId xmlns:a16="http://schemas.microsoft.com/office/drawing/2014/main" id="{B3602169-7114-BC70-13CF-6B0B928430A8}"/>
              </a:ext>
            </a:extLst>
          </p:cNvPr>
          <p:cNvSpPr>
            <a:spLocks noGrp="1"/>
          </p:cNvSpPr>
          <p:nvPr>
            <p:ph sz="half" idx="2" hasCustomPrompt="1"/>
          </p:nvPr>
        </p:nvSpPr>
        <p:spPr>
          <a:xfrm>
            <a:off x="64683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4" name="Picture Placeholder 6">
            <a:extLst>
              <a:ext uri="{FF2B5EF4-FFF2-40B4-BE49-F238E27FC236}">
                <a16:creationId xmlns:a16="http://schemas.microsoft.com/office/drawing/2014/main" id="{057719C2-D02D-5139-3712-7EAE10AD07BC}"/>
              </a:ext>
            </a:extLst>
          </p:cNvPr>
          <p:cNvSpPr>
            <a:spLocks noGrp="1"/>
          </p:cNvSpPr>
          <p:nvPr>
            <p:ph type="pic" sz="quarter" idx="10" hasCustomPrompt="1"/>
          </p:nvPr>
        </p:nvSpPr>
        <p:spPr>
          <a:xfrm>
            <a:off x="419100" y="1371600"/>
            <a:ext cx="5528604" cy="2748116"/>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Picture Placeholder 6">
            <a:extLst>
              <a:ext uri="{FF2B5EF4-FFF2-40B4-BE49-F238E27FC236}">
                <a16:creationId xmlns:a16="http://schemas.microsoft.com/office/drawing/2014/main" id="{B43301AC-6A90-E344-31FF-1B62EF56090B}"/>
              </a:ext>
            </a:extLst>
          </p:cNvPr>
          <p:cNvSpPr>
            <a:spLocks noGrp="1"/>
          </p:cNvSpPr>
          <p:nvPr>
            <p:ph type="pic" sz="quarter" idx="11" hasCustomPrompt="1"/>
          </p:nvPr>
        </p:nvSpPr>
        <p:spPr>
          <a:xfrm>
            <a:off x="6320496" y="1371600"/>
            <a:ext cx="5528604" cy="2748116"/>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6" name="Slide Number Placeholder 5">
            <a:extLst>
              <a:ext uri="{FF2B5EF4-FFF2-40B4-BE49-F238E27FC236}">
                <a16:creationId xmlns:a16="http://schemas.microsoft.com/office/drawing/2014/main" id="{44334738-D4D1-BBD3-73FF-B1882321433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27" name="Title 1">
            <a:extLst>
              <a:ext uri="{FF2B5EF4-FFF2-40B4-BE49-F238E27FC236}">
                <a16:creationId xmlns:a16="http://schemas.microsoft.com/office/drawing/2014/main" id="{02B09DC9-F71B-505C-799E-74C56AC7767B}"/>
              </a:ext>
            </a:extLst>
          </p:cNvPr>
          <p:cNvSpPr>
            <a:spLocks noGrp="1"/>
          </p:cNvSpPr>
          <p:nvPr>
            <p:ph type="title" hasCustomPrompt="1"/>
          </p:nvPr>
        </p:nvSpPr>
        <p:spPr>
          <a:xfrm>
            <a:off x="426562" y="342900"/>
            <a:ext cx="11422538" cy="649159"/>
          </a:xfrm>
        </p:spPr>
        <p:txBody>
          <a:bodyPr/>
          <a:lstStyle>
            <a:lvl1pPr>
              <a:defRPr/>
            </a:lvl1pPr>
          </a:lstStyle>
          <a:p>
            <a:r>
              <a:rPr lang="en-US" dirty="0"/>
              <a:t>Two-column layout</a:t>
            </a:r>
          </a:p>
        </p:txBody>
      </p:sp>
    </p:spTree>
    <p:extLst>
      <p:ext uri="{BB962C8B-B14F-4D97-AF65-F5344CB8AC3E}">
        <p14:creationId xmlns:p14="http://schemas.microsoft.com/office/powerpoint/2010/main" val="2820083854"/>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images split">
    <p:bg>
      <p:bgPr>
        <a:solidFill>
          <a:schemeClr val="bg1"/>
        </a:solidFill>
        <a:effectLst/>
      </p:bgPr>
    </p:bg>
    <p:spTree>
      <p:nvGrpSpPr>
        <p:cNvPr id="1" name=""/>
        <p:cNvGrpSpPr/>
        <p:nvPr/>
      </p:nvGrpSpPr>
      <p:grpSpPr>
        <a:xfrm>
          <a:off x="0" y="0"/>
          <a:ext cx="0" cy="0"/>
          <a:chOff x="0" y="0"/>
          <a:chExt cx="0" cy="0"/>
        </a:xfrm>
      </p:grpSpPr>
      <p:sp>
        <p:nvSpPr>
          <p:cNvPr id="12" name="Rectangle: Rounded Corners 8">
            <a:extLst>
              <a:ext uri="{FF2B5EF4-FFF2-40B4-BE49-F238E27FC236}">
                <a16:creationId xmlns:a16="http://schemas.microsoft.com/office/drawing/2014/main" id="{1E2270C4-C33E-1E7D-CD57-F6F5C9565DE6}"/>
              </a:ext>
            </a:extLst>
          </p:cNvPr>
          <p:cNvSpPr/>
          <p:nvPr userDrawn="1"/>
        </p:nvSpPr>
        <p:spPr>
          <a:xfrm>
            <a:off x="411042" y="13716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EF7DF84-B876-2E67-626C-7A3C9B4BEB1D}"/>
              </a:ext>
            </a:extLst>
          </p:cNvPr>
          <p:cNvSpPr>
            <a:spLocks noGrp="1"/>
          </p:cNvSpPr>
          <p:nvPr>
            <p:ph type="title" hasCustomPrompt="1"/>
          </p:nvPr>
        </p:nvSpPr>
        <p:spPr>
          <a:xfrm>
            <a:off x="419100" y="342901"/>
            <a:ext cx="11429999" cy="647176"/>
          </a:xfrm>
        </p:spPr>
        <p:txBody>
          <a:bodyPr/>
          <a:lstStyle>
            <a:lvl1pPr>
              <a:defRPr/>
            </a:lvl1pPr>
          </a:lstStyle>
          <a:p>
            <a:r>
              <a:rPr lang="en-US" dirty="0"/>
              <a:t>Two-row layout</a:t>
            </a:r>
          </a:p>
        </p:txBody>
      </p:sp>
      <p:sp>
        <p:nvSpPr>
          <p:cNvPr id="14" name="Content Placeholder 2">
            <a:extLst>
              <a:ext uri="{FF2B5EF4-FFF2-40B4-BE49-F238E27FC236}">
                <a16:creationId xmlns:a16="http://schemas.microsoft.com/office/drawing/2014/main" id="{2E03A313-10D1-62E5-3C71-19884C97BE07}"/>
              </a:ext>
            </a:extLst>
          </p:cNvPr>
          <p:cNvSpPr>
            <a:spLocks noGrp="1"/>
          </p:cNvSpPr>
          <p:nvPr>
            <p:ph sz="half" idx="1" hasCustomPrompt="1"/>
          </p:nvPr>
        </p:nvSpPr>
        <p:spPr>
          <a:xfrm>
            <a:off x="4425949" y="15939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5" name="Picture Placeholder 6">
            <a:extLst>
              <a:ext uri="{FF2B5EF4-FFF2-40B4-BE49-F238E27FC236}">
                <a16:creationId xmlns:a16="http://schemas.microsoft.com/office/drawing/2014/main" id="{A66E6441-C4C4-1249-71FD-25B0A089D4A7}"/>
              </a:ext>
            </a:extLst>
          </p:cNvPr>
          <p:cNvSpPr>
            <a:spLocks noGrp="1"/>
          </p:cNvSpPr>
          <p:nvPr>
            <p:ph type="pic" sz="quarter" idx="10" hasCustomPrompt="1"/>
          </p:nvPr>
        </p:nvSpPr>
        <p:spPr>
          <a:xfrm>
            <a:off x="419100" y="13716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Slide Number Placeholder 5">
            <a:extLst>
              <a:ext uri="{FF2B5EF4-FFF2-40B4-BE49-F238E27FC236}">
                <a16:creationId xmlns:a16="http://schemas.microsoft.com/office/drawing/2014/main" id="{C151D799-1A7C-9BA1-0F99-5C19041AA5E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7" name="Rectangle: Rounded Corners 8">
            <a:extLst>
              <a:ext uri="{FF2B5EF4-FFF2-40B4-BE49-F238E27FC236}">
                <a16:creationId xmlns:a16="http://schemas.microsoft.com/office/drawing/2014/main" id="{F3F76BC6-823E-9CC3-7246-B2C206464005}"/>
              </a:ext>
            </a:extLst>
          </p:cNvPr>
          <p:cNvSpPr/>
          <p:nvPr userDrawn="1"/>
        </p:nvSpPr>
        <p:spPr>
          <a:xfrm>
            <a:off x="411042" y="38100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Content Placeholder 2">
            <a:extLst>
              <a:ext uri="{FF2B5EF4-FFF2-40B4-BE49-F238E27FC236}">
                <a16:creationId xmlns:a16="http://schemas.microsoft.com/office/drawing/2014/main" id="{9E62E40E-E95B-6738-E419-7ED7C1080292}"/>
              </a:ext>
            </a:extLst>
          </p:cNvPr>
          <p:cNvSpPr>
            <a:spLocks noGrp="1"/>
          </p:cNvSpPr>
          <p:nvPr>
            <p:ph sz="half" idx="11" hasCustomPrompt="1"/>
          </p:nvPr>
        </p:nvSpPr>
        <p:spPr>
          <a:xfrm>
            <a:off x="679859" y="40323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9" name="Picture Placeholder 6">
            <a:extLst>
              <a:ext uri="{FF2B5EF4-FFF2-40B4-BE49-F238E27FC236}">
                <a16:creationId xmlns:a16="http://schemas.microsoft.com/office/drawing/2014/main" id="{E1C64382-C500-09BE-522A-7DFF8894CAD8}"/>
              </a:ext>
            </a:extLst>
          </p:cNvPr>
          <p:cNvSpPr>
            <a:spLocks noGrp="1"/>
          </p:cNvSpPr>
          <p:nvPr>
            <p:ph type="pic" sz="quarter" idx="12" hasCustomPrompt="1"/>
          </p:nvPr>
        </p:nvSpPr>
        <p:spPr>
          <a:xfrm>
            <a:off x="8305800" y="38100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954630343"/>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illars_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6" name="Text Placeholder 2">
            <a:extLst>
              <a:ext uri="{FF2B5EF4-FFF2-40B4-BE49-F238E27FC236}">
                <a16:creationId xmlns:a16="http://schemas.microsoft.com/office/drawing/2014/main" id="{10BFD12E-90CE-C652-D318-19A128794C78}"/>
              </a:ext>
            </a:extLst>
          </p:cNvPr>
          <p:cNvSpPr>
            <a:spLocks noGrp="1"/>
          </p:cNvSpPr>
          <p:nvPr>
            <p:ph type="body" idx="1" hasCustomPrompt="1"/>
          </p:nvPr>
        </p:nvSpPr>
        <p:spPr>
          <a:xfrm>
            <a:off x="419101"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419100"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33293554-A33B-9D32-3DB3-3828AE7DF76D}"/>
              </a:ext>
            </a:extLst>
          </p:cNvPr>
          <p:cNvSpPr>
            <a:spLocks noGrp="1"/>
          </p:cNvSpPr>
          <p:nvPr>
            <p:ph type="body" sz="quarter" idx="3" hasCustomPrompt="1"/>
          </p:nvPr>
        </p:nvSpPr>
        <p:spPr>
          <a:xfrm>
            <a:off x="4392168"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392167"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A0C2E7C7-6272-7C9E-61CC-4BA5EEECCA8E}"/>
              </a:ext>
            </a:extLst>
          </p:cNvPr>
          <p:cNvSpPr>
            <a:spLocks noGrp="1"/>
          </p:cNvSpPr>
          <p:nvPr>
            <p:ph type="body" sz="quarter" idx="13" hasCustomPrompt="1"/>
          </p:nvPr>
        </p:nvSpPr>
        <p:spPr>
          <a:xfrm>
            <a:off x="8365236"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365236"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1655950" y="2107943"/>
            <a:ext cx="1010166" cy="954046"/>
          </a:xfrm>
        </p:spPr>
        <p:txBody>
          <a:bodyPr>
            <a:noAutofit/>
          </a:bodyPr>
          <a:lstStyle>
            <a:lvl1pPr marL="0" indent="0">
              <a:buNone/>
              <a:defRPr sz="1800"/>
            </a:lvl1pPr>
          </a:lstStyle>
          <a:p>
            <a:r>
              <a:rPr lang="en-US"/>
              <a:t>Click icon to add image</a:t>
            </a:r>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5629017" y="2107943"/>
            <a:ext cx="1010166" cy="954046"/>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9602085" y="2107943"/>
            <a:ext cx="1010166" cy="954046"/>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14783936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pillars_2">
    <p:bg>
      <p:bgPr>
        <a:solidFill>
          <a:schemeClr val="bg1"/>
        </a:solidFill>
        <a:effectLst/>
      </p:bgPr>
    </p:bg>
    <p:spTree>
      <p:nvGrpSpPr>
        <p:cNvPr id="1" name=""/>
        <p:cNvGrpSpPr/>
        <p:nvPr/>
      </p:nvGrpSpPr>
      <p:grpSpPr>
        <a:xfrm>
          <a:off x="0" y="0"/>
          <a:ext cx="0" cy="0"/>
          <a:chOff x="0" y="0"/>
          <a:chExt cx="0" cy="0"/>
        </a:xfrm>
      </p:grpSpPr>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6" name="Rectangle: Rounded Corners 14">
            <a:extLst>
              <a:ext uri="{FF2B5EF4-FFF2-40B4-BE49-F238E27FC236}">
                <a16:creationId xmlns:a16="http://schemas.microsoft.com/office/drawing/2014/main" id="{EB721D76-2A3B-04BD-C8AD-2C622769B14E}"/>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4" name="Rectangle: Rounded Corners 14">
            <a:extLst>
              <a:ext uri="{FF2B5EF4-FFF2-40B4-BE49-F238E27FC236}">
                <a16:creationId xmlns:a16="http://schemas.microsoft.com/office/drawing/2014/main" id="{35159C79-D169-526F-6B2B-00661856BB78}"/>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2" name="Oval 21">
            <a:extLst>
              <a:ext uri="{FF2B5EF4-FFF2-40B4-BE49-F238E27FC236}">
                <a16:creationId xmlns:a16="http://schemas.microsoft.com/office/drawing/2014/main" id="{74139584-772E-F4B5-3BA6-29C630CEFB08}"/>
              </a:ext>
            </a:extLst>
          </p:cNvPr>
          <p:cNvSpPr/>
          <p:nvPr userDrawn="1"/>
        </p:nvSpPr>
        <p:spPr>
          <a:xfrm>
            <a:off x="9290573"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Oval 22">
            <a:extLst>
              <a:ext uri="{FF2B5EF4-FFF2-40B4-BE49-F238E27FC236}">
                <a16:creationId xmlns:a16="http://schemas.microsoft.com/office/drawing/2014/main" id="{09EE79C9-321B-6695-3A01-8B60577F77AE}"/>
              </a:ext>
            </a:extLst>
          </p:cNvPr>
          <p:cNvSpPr/>
          <p:nvPr userDrawn="1"/>
        </p:nvSpPr>
        <p:spPr>
          <a:xfrm>
            <a:off x="5358392"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Oval 23">
            <a:extLst>
              <a:ext uri="{FF2B5EF4-FFF2-40B4-BE49-F238E27FC236}">
                <a16:creationId xmlns:a16="http://schemas.microsoft.com/office/drawing/2014/main" id="{B7B9492E-B553-986C-DCD6-ABAEC0787099}"/>
              </a:ext>
            </a:extLst>
          </p:cNvPr>
          <p:cNvSpPr/>
          <p:nvPr userDrawn="1"/>
        </p:nvSpPr>
        <p:spPr>
          <a:xfrm>
            <a:off x="1426211"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userDrawn="1">
            <p:ph type="title"/>
          </p:nvPr>
        </p:nvSpPr>
        <p:spPr/>
        <p:txBody>
          <a:bodyPr/>
          <a:lstStyle/>
          <a:p>
            <a:r>
              <a:rPr lang="en-US"/>
              <a:t>Click to edit Master title style</a:t>
            </a:r>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739956"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B1848BA4-D0B6-9ABC-82C6-933BFFFAE0F2}"/>
              </a:ext>
            </a:extLst>
          </p:cNvPr>
          <p:cNvSpPr>
            <a:spLocks noGrp="1"/>
          </p:cNvSpPr>
          <p:nvPr userDrawn="1">
            <p:ph type="body" sz="quarter" idx="14"/>
          </p:nvPr>
        </p:nvSpPr>
        <p:spPr>
          <a:xfrm>
            <a:off x="733690"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userDrawn="1">
            <p:ph type="body" idx="1" hasCustomPrompt="1"/>
          </p:nvPr>
        </p:nvSpPr>
        <p:spPr>
          <a:xfrm>
            <a:off x="733690"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8" name="Straight Connector 7">
            <a:extLst>
              <a:ext uri="{FF2B5EF4-FFF2-40B4-BE49-F238E27FC236}">
                <a16:creationId xmlns:a16="http://schemas.microsoft.com/office/drawing/2014/main" id="{1C9073B9-455D-C10B-7B33-B2CA64C32A74}"/>
              </a:ext>
            </a:extLst>
          </p:cNvPr>
          <p:cNvCxnSpPr>
            <a:cxnSpLocks/>
          </p:cNvCxnSpPr>
          <p:nvPr userDrawn="1"/>
        </p:nvCxnSpPr>
        <p:spPr>
          <a:xfrm>
            <a:off x="9613844"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D54A302D-4223-5925-8CEA-0BEE1E1125ED}"/>
              </a:ext>
            </a:extLst>
          </p:cNvPr>
          <p:cNvSpPr>
            <a:spLocks noGrp="1"/>
          </p:cNvSpPr>
          <p:nvPr userDrawn="1">
            <p:ph type="body" sz="quarter" idx="17"/>
          </p:nvPr>
        </p:nvSpPr>
        <p:spPr>
          <a:xfrm>
            <a:off x="8607578"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2">
            <a:extLst>
              <a:ext uri="{FF2B5EF4-FFF2-40B4-BE49-F238E27FC236}">
                <a16:creationId xmlns:a16="http://schemas.microsoft.com/office/drawing/2014/main" id="{EF16AF30-7B37-1297-47E4-EF0C23B0DBF2}"/>
              </a:ext>
            </a:extLst>
          </p:cNvPr>
          <p:cNvSpPr>
            <a:spLocks noGrp="1"/>
          </p:cNvSpPr>
          <p:nvPr userDrawn="1">
            <p:ph type="body" idx="18" hasCustomPrompt="1"/>
          </p:nvPr>
        </p:nvSpPr>
        <p:spPr>
          <a:xfrm>
            <a:off x="8607578"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17" name="Straight Connector 16">
            <a:extLst>
              <a:ext uri="{FF2B5EF4-FFF2-40B4-BE49-F238E27FC236}">
                <a16:creationId xmlns:a16="http://schemas.microsoft.com/office/drawing/2014/main" id="{F08F87B0-A732-A5D0-3978-C84778E6D744}"/>
              </a:ext>
            </a:extLst>
          </p:cNvPr>
          <p:cNvCxnSpPr>
            <a:cxnSpLocks/>
          </p:cNvCxnSpPr>
          <p:nvPr userDrawn="1"/>
        </p:nvCxnSpPr>
        <p:spPr>
          <a:xfrm>
            <a:off x="5676900"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2C1879FC-3649-DC7B-2874-F383D5CD44C7}"/>
              </a:ext>
            </a:extLst>
          </p:cNvPr>
          <p:cNvSpPr>
            <a:spLocks noGrp="1"/>
          </p:cNvSpPr>
          <p:nvPr userDrawn="1">
            <p:ph type="body" sz="quarter" idx="20"/>
          </p:nvPr>
        </p:nvSpPr>
        <p:spPr>
          <a:xfrm>
            <a:off x="4670634"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3" name="Text Placeholder 2">
            <a:extLst>
              <a:ext uri="{FF2B5EF4-FFF2-40B4-BE49-F238E27FC236}">
                <a16:creationId xmlns:a16="http://schemas.microsoft.com/office/drawing/2014/main" id="{121D4A74-0C75-63EE-E996-862CBFFE4904}"/>
              </a:ext>
            </a:extLst>
          </p:cNvPr>
          <p:cNvSpPr>
            <a:spLocks noGrp="1"/>
          </p:cNvSpPr>
          <p:nvPr userDrawn="1">
            <p:ph type="body" idx="21" hasCustomPrompt="1"/>
          </p:nvPr>
        </p:nvSpPr>
        <p:spPr>
          <a:xfrm>
            <a:off x="4670634"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5" name="Slide Number Placeholder 14">
            <a:extLst>
              <a:ext uri="{FF2B5EF4-FFF2-40B4-BE49-F238E27FC236}">
                <a16:creationId xmlns:a16="http://schemas.microsoft.com/office/drawing/2014/main" id="{8B8ED1A0-8CA5-C8C1-D1EF-DB4F3092CB12}"/>
              </a:ext>
            </a:extLst>
          </p:cNvPr>
          <p:cNvSpPr>
            <a:spLocks noGrp="1"/>
          </p:cNvSpPr>
          <p:nvPr>
            <p:ph type="sldNum" sz="quarter" idx="24"/>
          </p:nvPr>
        </p:nvSpPr>
        <p:spPr/>
        <p:txBody>
          <a:bodyPr/>
          <a:lstStyle/>
          <a:p>
            <a:fld id="{DC503246-BBCE-4F0A-BCDC-08FC4C52637D}" type="slidenum">
              <a:rPr lang="en-US" smtClean="0"/>
              <a:pPr/>
              <a:t>‹#›</a:t>
            </a:fld>
            <a:endParaRPr lang="en-US"/>
          </a:p>
        </p:txBody>
      </p:sp>
      <p:sp>
        <p:nvSpPr>
          <p:cNvPr id="3" name="Picture Placeholder 12">
            <a:extLst>
              <a:ext uri="{FF2B5EF4-FFF2-40B4-BE49-F238E27FC236}">
                <a16:creationId xmlns:a16="http://schemas.microsoft.com/office/drawing/2014/main" id="{C707F6A4-4D18-F3BE-1996-FA147CB634D3}"/>
              </a:ext>
            </a:extLst>
          </p:cNvPr>
          <p:cNvSpPr>
            <a:spLocks noGrp="1"/>
          </p:cNvSpPr>
          <p:nvPr>
            <p:ph type="pic" sz="quarter" idx="15" hasCustomPrompt="1"/>
          </p:nvPr>
        </p:nvSpPr>
        <p:spPr>
          <a:xfrm>
            <a:off x="1426211"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4" name="Picture Placeholder 12">
            <a:extLst>
              <a:ext uri="{FF2B5EF4-FFF2-40B4-BE49-F238E27FC236}">
                <a16:creationId xmlns:a16="http://schemas.microsoft.com/office/drawing/2014/main" id="{FF694DD8-C8F5-07D4-2208-578B44E5F005}"/>
              </a:ext>
            </a:extLst>
          </p:cNvPr>
          <p:cNvSpPr>
            <a:spLocks noGrp="1"/>
          </p:cNvSpPr>
          <p:nvPr>
            <p:ph type="pic" sz="quarter" idx="25" hasCustomPrompt="1"/>
          </p:nvPr>
        </p:nvSpPr>
        <p:spPr>
          <a:xfrm>
            <a:off x="5363155" y="1894831"/>
            <a:ext cx="1541891" cy="1541891"/>
          </a:xfrm>
          <a:prstGeom prst="ellipse">
            <a:avLst/>
          </a:prstGeom>
        </p:spPr>
        <p:txBody>
          <a:bodyPr>
            <a:noAutofit/>
          </a:bodyPr>
          <a:lstStyle>
            <a:lvl1pPr marL="0" indent="0">
              <a:buNone/>
              <a:defRPr sz="1800"/>
            </a:lvl1pPr>
          </a:lstStyle>
          <a:p>
            <a:r>
              <a:rPr lang="en-US"/>
              <a:t>Click icon to add image</a:t>
            </a:r>
          </a:p>
        </p:txBody>
      </p:sp>
      <p:sp>
        <p:nvSpPr>
          <p:cNvPr id="5" name="Picture Placeholder 12">
            <a:extLst>
              <a:ext uri="{FF2B5EF4-FFF2-40B4-BE49-F238E27FC236}">
                <a16:creationId xmlns:a16="http://schemas.microsoft.com/office/drawing/2014/main" id="{8767C8BD-3DD0-49B5-2AF0-B5E3A61BC9AF}"/>
              </a:ext>
            </a:extLst>
          </p:cNvPr>
          <p:cNvSpPr>
            <a:spLocks noGrp="1"/>
          </p:cNvSpPr>
          <p:nvPr>
            <p:ph type="pic" sz="quarter" idx="26" hasCustomPrompt="1"/>
          </p:nvPr>
        </p:nvSpPr>
        <p:spPr>
          <a:xfrm>
            <a:off x="9300099" y="1894831"/>
            <a:ext cx="1541891" cy="1541891"/>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40442852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89.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42" Type="http://schemas.openxmlformats.org/officeDocument/2006/relationships/slideLayout" Target="../slideLayouts/slideLayout105.xml"/><Relationship Id="rId47" Type="http://schemas.openxmlformats.org/officeDocument/2006/relationships/slideLayout" Target="../slideLayouts/slideLayout110.xml"/><Relationship Id="rId50" Type="http://schemas.openxmlformats.org/officeDocument/2006/relationships/slideLayout" Target="../slideLayouts/slideLayout113.xml"/><Relationship Id="rId55" Type="http://schemas.openxmlformats.org/officeDocument/2006/relationships/slideLayout" Target="../slideLayouts/slideLayout118.xml"/><Relationship Id="rId63" Type="http://schemas.openxmlformats.org/officeDocument/2006/relationships/slideLayout" Target="../slideLayouts/slideLayout126.xml"/><Relationship Id="rId68" Type="http://schemas.openxmlformats.org/officeDocument/2006/relationships/image" Target="../media/image20.svg"/><Relationship Id="rId7" Type="http://schemas.openxmlformats.org/officeDocument/2006/relationships/slideLayout" Target="../slideLayouts/slideLayout7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9" Type="http://schemas.openxmlformats.org/officeDocument/2006/relationships/slideLayout" Target="../slideLayouts/slideLayout92.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slideLayout" Target="../slideLayouts/slideLayout103.xml"/><Relationship Id="rId45" Type="http://schemas.openxmlformats.org/officeDocument/2006/relationships/slideLayout" Target="../slideLayouts/slideLayout108.xml"/><Relationship Id="rId53" Type="http://schemas.openxmlformats.org/officeDocument/2006/relationships/slideLayout" Target="../slideLayouts/slideLayout116.xml"/><Relationship Id="rId58" Type="http://schemas.openxmlformats.org/officeDocument/2006/relationships/slideLayout" Target="../slideLayouts/slideLayout121.xml"/><Relationship Id="rId66" Type="http://schemas.openxmlformats.org/officeDocument/2006/relationships/image" Target="../media/image19.jpeg"/><Relationship Id="rId5" Type="http://schemas.openxmlformats.org/officeDocument/2006/relationships/slideLayout" Target="../slideLayouts/slideLayout68.xml"/><Relationship Id="rId61" Type="http://schemas.openxmlformats.org/officeDocument/2006/relationships/slideLayout" Target="../slideLayouts/slideLayout124.xml"/><Relationship Id="rId19" Type="http://schemas.openxmlformats.org/officeDocument/2006/relationships/slideLayout" Target="../slideLayouts/slideLayout8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43" Type="http://schemas.openxmlformats.org/officeDocument/2006/relationships/slideLayout" Target="../slideLayouts/slideLayout106.xml"/><Relationship Id="rId48" Type="http://schemas.openxmlformats.org/officeDocument/2006/relationships/slideLayout" Target="../slideLayouts/slideLayout111.xml"/><Relationship Id="rId56" Type="http://schemas.openxmlformats.org/officeDocument/2006/relationships/slideLayout" Target="../slideLayouts/slideLayout119.xml"/><Relationship Id="rId64" Type="http://schemas.openxmlformats.org/officeDocument/2006/relationships/slideLayout" Target="../slideLayouts/slideLayout127.xml"/><Relationship Id="rId8" Type="http://schemas.openxmlformats.org/officeDocument/2006/relationships/slideLayout" Target="../slideLayouts/slideLayout71.xml"/><Relationship Id="rId51" Type="http://schemas.openxmlformats.org/officeDocument/2006/relationships/slideLayout" Target="../slideLayouts/slideLayout114.xml"/><Relationship Id="rId3" Type="http://schemas.openxmlformats.org/officeDocument/2006/relationships/slideLayout" Target="../slideLayouts/slideLayout66.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46" Type="http://schemas.openxmlformats.org/officeDocument/2006/relationships/slideLayout" Target="../slideLayouts/slideLayout109.xml"/><Relationship Id="rId59" Type="http://schemas.openxmlformats.org/officeDocument/2006/relationships/slideLayout" Target="../slideLayouts/slideLayout122.xml"/><Relationship Id="rId67" Type="http://schemas.openxmlformats.org/officeDocument/2006/relationships/image" Target="../media/image17.png"/><Relationship Id="rId20" Type="http://schemas.openxmlformats.org/officeDocument/2006/relationships/slideLayout" Target="../slideLayouts/slideLayout83.xml"/><Relationship Id="rId41" Type="http://schemas.openxmlformats.org/officeDocument/2006/relationships/slideLayout" Target="../slideLayouts/slideLayout104.xml"/><Relationship Id="rId54" Type="http://schemas.openxmlformats.org/officeDocument/2006/relationships/slideLayout" Target="../slideLayouts/slideLayout117.xml"/><Relationship Id="rId62" Type="http://schemas.openxmlformats.org/officeDocument/2006/relationships/slideLayout" Target="../slideLayouts/slideLayout12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49" Type="http://schemas.openxmlformats.org/officeDocument/2006/relationships/slideLayout" Target="../slideLayouts/slideLayout112.xml"/><Relationship Id="rId57" Type="http://schemas.openxmlformats.org/officeDocument/2006/relationships/slideLayout" Target="../slideLayouts/slideLayout120.xml"/><Relationship Id="rId10" Type="http://schemas.openxmlformats.org/officeDocument/2006/relationships/slideLayout" Target="../slideLayouts/slideLayout73.xml"/><Relationship Id="rId31" Type="http://schemas.openxmlformats.org/officeDocument/2006/relationships/slideLayout" Target="../slideLayouts/slideLayout94.xml"/><Relationship Id="rId44" Type="http://schemas.openxmlformats.org/officeDocument/2006/relationships/slideLayout" Target="../slideLayouts/slideLayout107.xml"/><Relationship Id="rId52" Type="http://schemas.openxmlformats.org/officeDocument/2006/relationships/slideLayout" Target="../slideLayouts/slideLayout115.xml"/><Relationship Id="rId60" Type="http://schemas.openxmlformats.org/officeDocument/2006/relationships/slideLayout" Target="../slideLayouts/slideLayout123.xml"/><Relationship Id="rId65" Type="http://schemas.openxmlformats.org/officeDocument/2006/relationships/theme" Target="../theme/theme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419100" y="351901"/>
            <a:ext cx="11430001" cy="638175"/>
          </a:xfrm>
          <a:prstGeom prst="rect">
            <a:avLst/>
          </a:prstGeom>
        </p:spPr>
        <p:txBody>
          <a:bodyPr vert="horz" lIns="0" tIns="45720" rIns="0" bIns="4572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426596" y="1371600"/>
            <a:ext cx="11422504" cy="1994392"/>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215838" y="6476853"/>
            <a:ext cx="4880161"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a:r>
              <a:rPr lang="en-US" sz="700" dirty="0">
                <a:solidFill>
                  <a:schemeClr val="tx2"/>
                </a:solidFill>
              </a:rPr>
              <a:t>© </a:t>
            </a:r>
            <a:fld id="{C09C7244-04FA-4945-8501-81AE75998B9F}" type="datetimeyyyy">
              <a:rPr lang="en-US" sz="700" smtClean="0">
                <a:solidFill>
                  <a:schemeClr val="tx2"/>
                </a:solidFill>
              </a:rPr>
              <a:pPr algn="l"/>
              <a:t>2024</a:t>
            </a:fld>
            <a:r>
              <a:rPr lang="en-US" sz="700" dirty="0">
                <a:solidFill>
                  <a:schemeClr val="tx2"/>
                </a:solidFill>
              </a:rPr>
              <a:t>, Amazon Web Services, Inc. or its affiliates. All rights reserved.</a:t>
            </a:r>
            <a:endParaRPr lang="en-US" sz="700" b="1" dirty="0">
              <a:solidFill>
                <a:schemeClr val="tx2"/>
              </a:solidFill>
            </a:endParaRPr>
          </a:p>
        </p:txBody>
      </p:sp>
      <p:sp>
        <p:nvSpPr>
          <p:cNvPr id="7" name="Rectangle 6">
            <a:extLst>
              <a:ext uri="{FF2B5EF4-FFF2-40B4-BE49-F238E27FC236}">
                <a16:creationId xmlns:a16="http://schemas.microsoft.com/office/drawing/2014/main" id="{A3CD20FD-3887-D192-195B-10D765B627B3}"/>
              </a:ext>
            </a:extLst>
          </p:cNvPr>
          <p:cNvSpPr/>
          <p:nvPr userDrawn="1"/>
        </p:nvSpPr>
        <p:spPr>
          <a:xfrm>
            <a:off x="0" y="0"/>
            <a:ext cx="80304" cy="6858000"/>
          </a:xfrm>
          <a:prstGeom prst="rect">
            <a:avLst/>
          </a:prstGeom>
          <a:gradFill flip="none" rotWithShape="1">
            <a:gsLst>
              <a:gs pos="0">
                <a:schemeClr val="accent1"/>
              </a:gs>
              <a:gs pos="40000">
                <a:schemeClr val="accent3"/>
              </a:gs>
              <a:gs pos="70000">
                <a:schemeClr val="accent5"/>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D9F24E9-D998-3182-6DB4-7D46CBFEBEDB}"/>
              </a:ext>
            </a:extLst>
          </p:cNvPr>
          <p:cNvPicPr>
            <a:picLocks noChangeAspect="1"/>
          </p:cNvPicPr>
          <p:nvPr userDrawn="1"/>
        </p:nvPicPr>
        <p:blipFill>
          <a:blip r:embed="rId65" cstate="screen">
            <a:extLst>
              <a:ext uri="{28A0092B-C50C-407E-A947-70E740481C1C}">
                <a14:useLocalDpi xmlns:a14="http://schemas.microsoft.com/office/drawing/2010/main"/>
              </a:ext>
            </a:extLst>
          </a:blip>
          <a:stretch>
            <a:fillRect/>
          </a:stretch>
        </p:blipFill>
        <p:spPr>
          <a:xfrm>
            <a:off x="426596" y="6403069"/>
            <a:ext cx="417466" cy="249648"/>
          </a:xfrm>
          <a:prstGeom prst="rect">
            <a:avLst/>
          </a:prstGeom>
        </p:spPr>
      </p:pic>
    </p:spTree>
    <p:extLst>
      <p:ext uri="{BB962C8B-B14F-4D97-AF65-F5344CB8AC3E}">
        <p14:creationId xmlns:p14="http://schemas.microsoft.com/office/powerpoint/2010/main" val="2257092076"/>
      </p:ext>
    </p:extLst>
  </p:cSld>
  <p:clrMap bg1="lt1" tx1="dk1" bg2="lt2" tx2="dk2" accent1="accent1" accent2="accent2" accent3="accent3" accent4="accent4" accent5="accent5" accent6="accent6" hlink="hlink" folHlink="folHlink"/>
  <p:sldLayoutIdLst>
    <p:sldLayoutId id="2147483662" r:id="rId1"/>
    <p:sldLayoutId id="2147483931" r:id="rId2"/>
    <p:sldLayoutId id="2147483817" r:id="rId3"/>
    <p:sldLayoutId id="2147483665" r:id="rId4"/>
    <p:sldLayoutId id="2147483691" r:id="rId5"/>
    <p:sldLayoutId id="2147483718" r:id="rId6"/>
    <p:sldLayoutId id="2147483669" r:id="rId7"/>
    <p:sldLayoutId id="2147483666" r:id="rId8"/>
    <p:sldLayoutId id="2147483670" r:id="rId9"/>
    <p:sldLayoutId id="2147483672" r:id="rId10"/>
    <p:sldLayoutId id="2147483668" r:id="rId11"/>
    <p:sldLayoutId id="2147483673" r:id="rId12"/>
    <p:sldLayoutId id="2147483674" r:id="rId13"/>
    <p:sldLayoutId id="2147483732" r:id="rId14"/>
    <p:sldLayoutId id="2147483685" r:id="rId15"/>
    <p:sldLayoutId id="2147483686" r:id="rId16"/>
    <p:sldLayoutId id="2147483710" r:id="rId17"/>
    <p:sldLayoutId id="2147483671" r:id="rId18"/>
    <p:sldLayoutId id="2147483723" r:id="rId19"/>
    <p:sldLayoutId id="2147483720" r:id="rId20"/>
    <p:sldLayoutId id="2147483719" r:id="rId21"/>
    <p:sldLayoutId id="2147483721" r:id="rId22"/>
    <p:sldLayoutId id="2147483702" r:id="rId23"/>
    <p:sldLayoutId id="2147483733" r:id="rId24"/>
    <p:sldLayoutId id="2147483939" r:id="rId25"/>
    <p:sldLayoutId id="2147483683" r:id="rId26"/>
    <p:sldLayoutId id="2147483677" r:id="rId27"/>
    <p:sldLayoutId id="2147483684" r:id="rId28"/>
    <p:sldLayoutId id="2147483701" r:id="rId29"/>
    <p:sldLayoutId id="2147483676" r:id="rId30"/>
    <p:sldLayoutId id="2147483678" r:id="rId31"/>
    <p:sldLayoutId id="2147483675" r:id="rId32"/>
    <p:sldLayoutId id="2147483700" r:id="rId33"/>
    <p:sldLayoutId id="2147483693" r:id="rId34"/>
    <p:sldLayoutId id="2147483725" r:id="rId35"/>
    <p:sldLayoutId id="2147483724" r:id="rId36"/>
    <p:sldLayoutId id="2147483699" r:id="rId37"/>
    <p:sldLayoutId id="2147483708" r:id="rId38"/>
    <p:sldLayoutId id="2147483707" r:id="rId39"/>
    <p:sldLayoutId id="2147483709" r:id="rId40"/>
    <p:sldLayoutId id="2147483712" r:id="rId41"/>
    <p:sldLayoutId id="2147483726" r:id="rId42"/>
    <p:sldLayoutId id="2147483692" r:id="rId43"/>
    <p:sldLayoutId id="2147483695" r:id="rId44"/>
    <p:sldLayoutId id="2147483696" r:id="rId45"/>
    <p:sldLayoutId id="2147483697" r:id="rId46"/>
    <p:sldLayoutId id="2147483704" r:id="rId47"/>
    <p:sldLayoutId id="2147483703" r:id="rId48"/>
    <p:sldLayoutId id="2147483694" r:id="rId49"/>
    <p:sldLayoutId id="2147483729" r:id="rId50"/>
    <p:sldLayoutId id="2147483728" r:id="rId51"/>
    <p:sldLayoutId id="2147483722" r:id="rId52"/>
    <p:sldLayoutId id="2147483730" r:id="rId53"/>
    <p:sldLayoutId id="2147483731" r:id="rId54"/>
    <p:sldLayoutId id="2147483681" r:id="rId55"/>
    <p:sldLayoutId id="2147483727" r:id="rId56"/>
    <p:sldLayoutId id="2147483705" r:id="rId57"/>
    <p:sldLayoutId id="2147483819" r:id="rId58"/>
    <p:sldLayoutId id="2147483820" r:id="rId59"/>
    <p:sldLayoutId id="2147483821" r:id="rId60"/>
    <p:sldLayoutId id="2147483687" r:id="rId61"/>
    <p:sldLayoutId id="2147483690" r:id="rId62"/>
    <p:sldLayoutId id="2147483940" r:id="rId63"/>
  </p:sldLayoutIdLst>
  <p:transition>
    <p:fade/>
  </p:transition>
  <p:hf hdr="0" ftr="0" dt="0"/>
  <p:txStyles>
    <p:title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 userDrawn="1">
          <p15:clr>
            <a:srgbClr val="F26B43"/>
          </p15:clr>
        </p15:guide>
        <p15:guide id="4" orient="horz" pos="3912">
          <p15:clr>
            <a:srgbClr val="F26B43"/>
          </p15:clr>
        </p15:guide>
        <p15:guide id="5" pos="264" userDrawn="1">
          <p15:clr>
            <a:srgbClr val="F26B43"/>
          </p15:clr>
        </p15:guide>
        <p15:guide id="6" pos="7464" userDrawn="1">
          <p15:clr>
            <a:srgbClr val="F26B43"/>
          </p15:clr>
        </p15:guide>
        <p15:guide id="7" orient="horz" pos="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6">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9105900"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
        <p:nvSpPr>
          <p:cNvPr id="8" name="Rectangle 7">
            <a:extLst>
              <a:ext uri="{FF2B5EF4-FFF2-40B4-BE49-F238E27FC236}">
                <a16:creationId xmlns:a16="http://schemas.microsoft.com/office/drawing/2014/main" id="{8C043B4F-E335-D57A-3E25-25F0F5F04021}"/>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Title Placeholder 1">
            <a:extLst>
              <a:ext uri="{FF2B5EF4-FFF2-40B4-BE49-F238E27FC236}">
                <a16:creationId xmlns:a16="http://schemas.microsoft.com/office/drawing/2014/main" id="{4DFFD08F-49D6-8825-ABAB-CF8590FC67EC}"/>
              </a:ext>
            </a:extLst>
          </p:cNvPr>
          <p:cNvSpPr>
            <a:spLocks noGrp="1"/>
          </p:cNvSpPr>
          <p:nvPr>
            <p:ph type="title"/>
          </p:nvPr>
        </p:nvSpPr>
        <p:spPr>
          <a:xfrm>
            <a:off x="425038" y="355015"/>
            <a:ext cx="11430001" cy="638175"/>
          </a:xfrm>
          <a:prstGeom prst="rect">
            <a:avLst/>
          </a:prstGeom>
        </p:spPr>
        <p:txBody>
          <a:bodyPr vert="horz" lIns="0" tIns="45720" rIns="0" bIns="45720" rtlCol="0" anchor="t">
            <a:noAutofit/>
          </a:bodyPr>
          <a:lstStyle/>
          <a:p>
            <a:r>
              <a:rPr lang="en-US" dirty="0"/>
              <a:t>Click to edit Master title style</a:t>
            </a:r>
          </a:p>
        </p:txBody>
      </p:sp>
      <p:sp>
        <p:nvSpPr>
          <p:cNvPr id="26" name="Text Placeholder 2">
            <a:extLst>
              <a:ext uri="{FF2B5EF4-FFF2-40B4-BE49-F238E27FC236}">
                <a16:creationId xmlns:a16="http://schemas.microsoft.com/office/drawing/2014/main" id="{6BF5023C-9DDF-2272-283E-FA3171F1D1CA}"/>
              </a:ext>
            </a:extLst>
          </p:cNvPr>
          <p:cNvSpPr>
            <a:spLocks noGrp="1"/>
          </p:cNvSpPr>
          <p:nvPr>
            <p:ph type="body" idx="1"/>
          </p:nvPr>
        </p:nvSpPr>
        <p:spPr>
          <a:xfrm>
            <a:off x="425038" y="1384288"/>
            <a:ext cx="11430001" cy="2049792"/>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2">
            <a:extLst>
              <a:ext uri="{FF2B5EF4-FFF2-40B4-BE49-F238E27FC236}">
                <a16:creationId xmlns:a16="http://schemas.microsoft.com/office/drawing/2014/main" id="{129C534B-A3FE-9853-E9CE-2271CF0D77A2}"/>
              </a:ext>
            </a:extLst>
          </p:cNvPr>
          <p:cNvPicPr>
            <a:picLocks noChangeAspect="1"/>
          </p:cNvPicPr>
          <p:nvPr userDrawn="1"/>
        </p:nvPicPr>
        <p:blipFill>
          <a:blip r:embed="rId67" cstate="screen">
            <a:extLst>
              <a:ext uri="{28A0092B-C50C-407E-A947-70E740481C1C}">
                <a14:useLocalDpi xmlns:a14="http://schemas.microsoft.com/office/drawing/2010/main"/>
              </a:ext>
              <a:ext uri="{96DAC541-7B7A-43D3-8B79-37D633B846F1}">
                <asvg:svgBlip xmlns:asvg="http://schemas.microsoft.com/office/drawing/2016/SVG/main" r:embed="rId68"/>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3330531185"/>
      </p:ext>
    </p:extLst>
  </p:cSld>
  <p:clrMap bg1="dk1" tx1="lt1" bg2="dk2" tx2="lt2" accent1="accent1" accent2="accent2" accent3="accent3" accent4="accent4" accent5="accent5" accent6="accent6" hlink="hlink" folHlink="folHlink"/>
  <p:sldLayoutIdLst>
    <p:sldLayoutId id="2147483875" r:id="rId1"/>
    <p:sldLayoutId id="2147483747" r:id="rId2"/>
    <p:sldLayoutId id="2147483748" r:id="rId3"/>
    <p:sldLayoutId id="2147483930"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 id="2147483896" r:id="rId22"/>
    <p:sldLayoutId id="2147483897" r:id="rId23"/>
    <p:sldLayoutId id="2147483898" r:id="rId24"/>
    <p:sldLayoutId id="2147483899" r:id="rId25"/>
    <p:sldLayoutId id="2147483938" r:id="rId26"/>
    <p:sldLayoutId id="2147483900" r:id="rId27"/>
    <p:sldLayoutId id="2147483901" r:id="rId28"/>
    <p:sldLayoutId id="2147483902" r:id="rId29"/>
    <p:sldLayoutId id="2147483903" r:id="rId30"/>
    <p:sldLayoutId id="2147483904" r:id="rId31"/>
    <p:sldLayoutId id="2147483905" r:id="rId32"/>
    <p:sldLayoutId id="2147483906" r:id="rId33"/>
    <p:sldLayoutId id="2147483907" r:id="rId34"/>
    <p:sldLayoutId id="2147483908" r:id="rId35"/>
    <p:sldLayoutId id="2147483909" r:id="rId36"/>
    <p:sldLayoutId id="2147483910" r:id="rId37"/>
    <p:sldLayoutId id="2147483911" r:id="rId38"/>
    <p:sldLayoutId id="2147483912" r:id="rId39"/>
    <p:sldLayoutId id="2147483913" r:id="rId40"/>
    <p:sldLayoutId id="2147483914" r:id="rId41"/>
    <p:sldLayoutId id="2147483915" r:id="rId42"/>
    <p:sldLayoutId id="2147483916" r:id="rId43"/>
    <p:sldLayoutId id="2147483917" r:id="rId44"/>
    <p:sldLayoutId id="2147483918" r:id="rId45"/>
    <p:sldLayoutId id="2147483919" r:id="rId46"/>
    <p:sldLayoutId id="2147483920" r:id="rId47"/>
    <p:sldLayoutId id="2147483921" r:id="rId48"/>
    <p:sldLayoutId id="2147483922" r:id="rId49"/>
    <p:sldLayoutId id="2147483923" r:id="rId50"/>
    <p:sldLayoutId id="2147483924" r:id="rId51"/>
    <p:sldLayoutId id="2147483925" r:id="rId52"/>
    <p:sldLayoutId id="2147483926" r:id="rId53"/>
    <p:sldLayoutId id="2147483927" r:id="rId54"/>
    <p:sldLayoutId id="2147483928" r:id="rId55"/>
    <p:sldLayoutId id="2147483799" r:id="rId56"/>
    <p:sldLayoutId id="2147483798" r:id="rId57"/>
    <p:sldLayoutId id="2147483865" r:id="rId58"/>
    <p:sldLayoutId id="2147483802" r:id="rId59"/>
    <p:sldLayoutId id="2147483806" r:id="rId60"/>
    <p:sldLayoutId id="2147483929" r:id="rId61"/>
    <p:sldLayoutId id="2147483869" r:id="rId62"/>
    <p:sldLayoutId id="2147483813" r:id="rId63"/>
    <p:sldLayoutId id="2147483814" r:id="rId64"/>
  </p:sldLayoutIdLst>
  <p:transition>
    <p:fade/>
  </p:transition>
  <p:hf hdr="0" ftr="0" dt="0"/>
  <p:txStyles>
    <p:title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 userDrawn="1">
          <p15:clr>
            <a:srgbClr val="F26B43"/>
          </p15:clr>
        </p15:guide>
        <p15:guide id="4" orient="horz" pos="3912">
          <p15:clr>
            <a:srgbClr val="F26B43"/>
          </p15:clr>
        </p15:guide>
        <p15:guide id="5" pos="264" userDrawn="1">
          <p15:clr>
            <a:srgbClr val="F26B43"/>
          </p15:clr>
        </p15:guide>
        <p15:guide id="6" pos="7464" userDrawn="1">
          <p15:clr>
            <a:srgbClr val="F26B43"/>
          </p15:clr>
        </p15:guide>
        <p15:guide id="7" orient="horz" pos="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9.xml"/><Relationship Id="rId5" Type="http://schemas.openxmlformats.org/officeDocument/2006/relationships/image" Target="../media/image46.sv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5.png"/><Relationship Id="rId7"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36.sv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5.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36.svg"/><Relationship Id="rId9"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52.png"/><Relationship Id="rId5" Type="http://schemas.openxmlformats.org/officeDocument/2006/relationships/image" Target="../media/image36.sv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1.png"/><Relationship Id="rId1" Type="http://schemas.openxmlformats.org/officeDocument/2006/relationships/slideLayout" Target="../slideLayouts/slideLayout9.xml"/><Relationship Id="rId4" Type="http://schemas.openxmlformats.org/officeDocument/2006/relationships/image" Target="../media/image36.svg"/></Relationships>
</file>

<file path=ppt/slides/_rels/slide2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hyperlink" Target="https://speakerdeck.com/icoxfog417/purodakutonocheng-chang-woridosurusheng-cheng-xi-ai-nohuo-yong-zhan-lue" TargetMode="External"/><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9.xml"/><Relationship Id="rId5" Type="http://schemas.openxmlformats.org/officeDocument/2006/relationships/image" Target="../media/image59.sv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6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1.xml"/></Relationships>
</file>

<file path=ppt/slides/_rels/slide49.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73.svg"/><Relationship Id="rId4" Type="http://schemas.openxmlformats.org/officeDocument/2006/relationships/image" Target="../media/image69.svg"/><Relationship Id="rId9"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blog.crisp.se/2016/01/25/henrikkniberg/making-sense-of-mvp" TargetMode="Externa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35.png"/><Relationship Id="rId7"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73.svg"/><Relationship Id="rId5" Type="http://schemas.openxmlformats.org/officeDocument/2006/relationships/image" Target="../media/image72.png"/><Relationship Id="rId10" Type="http://schemas.openxmlformats.org/officeDocument/2006/relationships/image" Target="../media/image71.svg"/><Relationship Id="rId4" Type="http://schemas.openxmlformats.org/officeDocument/2006/relationships/image" Target="../media/image36.svg"/><Relationship Id="rId9"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36.svg"/><Relationship Id="rId7" Type="http://schemas.openxmlformats.org/officeDocument/2006/relationships/image" Target="../media/image69.svg"/><Relationship Id="rId2" Type="http://schemas.openxmlformats.org/officeDocument/2006/relationships/image" Target="../media/image35.png"/><Relationship Id="rId1" Type="http://schemas.openxmlformats.org/officeDocument/2006/relationships/slideLayout" Target="../slideLayouts/slideLayout9.xml"/><Relationship Id="rId6" Type="http://schemas.openxmlformats.org/officeDocument/2006/relationships/image" Target="../media/image68.png"/><Relationship Id="rId5" Type="http://schemas.openxmlformats.org/officeDocument/2006/relationships/image" Target="../media/image73.svg"/><Relationship Id="rId4" Type="http://schemas.openxmlformats.org/officeDocument/2006/relationships/image" Target="../media/image72.png"/><Relationship Id="rId9" Type="http://schemas.openxmlformats.org/officeDocument/2006/relationships/image" Target="../media/image71.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6.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9FE27B9-FC84-11E6-AC53-8178C2BFC786}"/>
              </a:ext>
            </a:extLst>
          </p:cNvPr>
          <p:cNvSpPr>
            <a:spLocks noGrp="1"/>
          </p:cNvSpPr>
          <p:nvPr>
            <p:ph type="ctrTitle"/>
          </p:nvPr>
        </p:nvSpPr>
        <p:spPr>
          <a:xfrm>
            <a:off x="426596" y="2746988"/>
            <a:ext cx="9268010" cy="757130"/>
          </a:xfrm>
        </p:spPr>
        <p:txBody>
          <a:bodyPr/>
          <a:lstStyle/>
          <a:p>
            <a:r>
              <a:rPr lang="en-US" dirty="0"/>
              <a:t>ML Enablement Workshop</a:t>
            </a:r>
            <a:br>
              <a:rPr lang="en-US" dirty="0"/>
            </a:br>
            <a:endParaRPr lang="en-US" dirty="0"/>
          </a:p>
        </p:txBody>
      </p:sp>
      <p:sp>
        <p:nvSpPr>
          <p:cNvPr id="13" name="Subtitle 12">
            <a:extLst>
              <a:ext uri="{FF2B5EF4-FFF2-40B4-BE49-F238E27FC236}">
                <a16:creationId xmlns:a16="http://schemas.microsoft.com/office/drawing/2014/main" id="{0528F7A3-BACC-C8DD-5B13-698E7ECA241E}"/>
              </a:ext>
            </a:extLst>
          </p:cNvPr>
          <p:cNvSpPr>
            <a:spLocks noGrp="1"/>
          </p:cNvSpPr>
          <p:nvPr>
            <p:ph type="subTitle" idx="1"/>
          </p:nvPr>
        </p:nvSpPr>
        <p:spPr>
          <a:xfrm>
            <a:off x="426595" y="3533486"/>
            <a:ext cx="8727237" cy="547842"/>
          </a:xfrm>
        </p:spPr>
        <p:txBody>
          <a:bodyPr/>
          <a:lstStyle/>
          <a:p>
            <a:r>
              <a:rPr lang="ja-JP" altLang="en-US" dirty="0"/>
              <a:t>実践編</a:t>
            </a:r>
            <a:r>
              <a:rPr lang="en-US" altLang="ja-JP" dirty="0"/>
              <a:t> : Working Backwards Walk Through</a:t>
            </a:r>
            <a:endParaRPr lang="en-US" dirty="0"/>
          </a:p>
        </p:txBody>
      </p:sp>
      <p:sp>
        <p:nvSpPr>
          <p:cNvPr id="15" name="Text Placeholder 14">
            <a:extLst>
              <a:ext uri="{FF2B5EF4-FFF2-40B4-BE49-F238E27FC236}">
                <a16:creationId xmlns:a16="http://schemas.microsoft.com/office/drawing/2014/main" id="{0D5415F7-775F-3BB3-B994-B5358C898248}"/>
              </a:ext>
            </a:extLst>
          </p:cNvPr>
          <p:cNvSpPr>
            <a:spLocks noGrp="1"/>
          </p:cNvSpPr>
          <p:nvPr>
            <p:ph type="body" sz="quarter" idx="11"/>
          </p:nvPr>
        </p:nvSpPr>
        <p:spPr/>
        <p:txBody>
          <a:bodyPr/>
          <a:lstStyle/>
          <a:p>
            <a:endParaRPr lang="en-US"/>
          </a:p>
        </p:txBody>
      </p:sp>
      <p:sp>
        <p:nvSpPr>
          <p:cNvPr id="16" name="Text Placeholder 15">
            <a:extLst>
              <a:ext uri="{FF2B5EF4-FFF2-40B4-BE49-F238E27FC236}">
                <a16:creationId xmlns:a16="http://schemas.microsoft.com/office/drawing/2014/main" id="{D34BC3CD-4B5C-07E9-137D-84736FB912EF}"/>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8178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Day1 : </a:t>
            </a:r>
            <a:r>
              <a:rPr lang="ja-JP" altLang="en-US" dirty="0"/>
              <a:t>実践編</a:t>
            </a:r>
            <a:endParaRPr lang="en-US" dirty="0"/>
          </a:p>
        </p:txBody>
      </p:sp>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10</a:t>
            </a:fld>
            <a:endParaRPr lang="en-US"/>
          </a:p>
        </p:txBody>
      </p:sp>
      <p:sp>
        <p:nvSpPr>
          <p:cNvPr id="8" name="Text Placeholder 10">
            <a:extLst>
              <a:ext uri="{FF2B5EF4-FFF2-40B4-BE49-F238E27FC236}">
                <a16:creationId xmlns:a16="http://schemas.microsoft.com/office/drawing/2014/main" id="{495A1CDD-0F05-4BB8-96C6-B72C0ED1429D}"/>
              </a:ext>
            </a:extLst>
          </p:cNvPr>
          <p:cNvSpPr>
            <a:spLocks noGrp="1"/>
          </p:cNvSpPr>
          <p:nvPr>
            <p:ph type="body" sz="quarter" idx="10"/>
          </p:nvPr>
        </p:nvSpPr>
        <p:spPr>
          <a:xfrm>
            <a:off x="6274559" y="582592"/>
            <a:ext cx="5574542" cy="5349916"/>
          </a:xfrm>
        </p:spPr>
        <p:txBody>
          <a:bodyPr/>
          <a:lstStyle/>
          <a:p>
            <a:pPr marL="457200" indent="-457200">
              <a:buAutoNum type="arabicPeriod"/>
            </a:pPr>
            <a:r>
              <a:rPr lang="en-US" b="1" dirty="0">
                <a:solidFill>
                  <a:schemeClr val="accent2"/>
                </a:solidFill>
              </a:rPr>
              <a:t>Listen : </a:t>
            </a:r>
            <a:r>
              <a:rPr lang="ja-JP" altLang="en-US" b="1" dirty="0">
                <a:solidFill>
                  <a:schemeClr val="accent2"/>
                </a:solidFill>
              </a:rPr>
              <a:t>顧客は誰か </a:t>
            </a:r>
            <a:r>
              <a:rPr lang="en-US" altLang="ja-JP" b="1" dirty="0">
                <a:solidFill>
                  <a:schemeClr val="accent2"/>
                </a:solidFill>
              </a:rPr>
              <a:t>? </a:t>
            </a:r>
            <a:endParaRPr lang="en-US" b="1" dirty="0">
              <a:solidFill>
                <a:schemeClr val="accent2"/>
              </a:solidFill>
            </a:endParaRPr>
          </a:p>
          <a:p>
            <a:pPr marL="457200" indent="-457200">
              <a:buAutoNum type="arabicPeriod"/>
            </a:pPr>
            <a:r>
              <a:rPr lang="en-US" dirty="0"/>
              <a:t>Define : </a:t>
            </a:r>
            <a:r>
              <a:rPr lang="ja-JP" altLang="en-US" dirty="0"/>
              <a:t>課題と機会は何か </a:t>
            </a:r>
            <a:r>
              <a:rPr lang="en-US" altLang="ja-JP" dirty="0"/>
              <a:t>? </a:t>
            </a:r>
            <a:endParaRPr lang="en-US" dirty="0"/>
          </a:p>
          <a:p>
            <a:pPr marL="457200" indent="-457200">
              <a:buAutoNum type="arabicPeriod"/>
            </a:pPr>
            <a:r>
              <a:rPr lang="en-US" dirty="0"/>
              <a:t>Invent : </a:t>
            </a:r>
            <a:r>
              <a:rPr lang="ja-JP" altLang="en-US" dirty="0"/>
              <a:t>解決策は何か </a:t>
            </a:r>
            <a:r>
              <a:rPr lang="en-US" altLang="ja-JP" dirty="0"/>
              <a:t>?</a:t>
            </a:r>
            <a:endParaRPr lang="en-US" dirty="0"/>
          </a:p>
          <a:p>
            <a:pPr marL="457200" indent="-457200">
              <a:buAutoNum type="arabicPeriod"/>
            </a:pPr>
            <a:r>
              <a:rPr lang="en-US"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endParaRPr lang="en-US" dirty="0">
              <a:solidFill>
                <a:srgbClr val="111724"/>
              </a:solidFill>
            </a:endParaRPr>
          </a:p>
          <a:p>
            <a:pPr marL="457200" indent="-457200">
              <a:buAutoNum type="arabicPeriod"/>
            </a:pPr>
            <a:r>
              <a:rPr lang="en-US" dirty="0"/>
              <a:t>Test/Iterate : </a:t>
            </a:r>
            <a:r>
              <a:rPr lang="ja-JP" altLang="en-US" dirty="0"/>
              <a:t>成功を計測する指標は</a:t>
            </a:r>
            <a:r>
              <a:rPr lang="en-US" altLang="ja-JP" dirty="0"/>
              <a:t>?</a:t>
            </a:r>
            <a:endParaRPr lang="en-US" dirty="0"/>
          </a:p>
          <a:p>
            <a:endParaRPr lang="en-US" dirty="0"/>
          </a:p>
          <a:p>
            <a:endParaRPr lang="en-US" dirty="0"/>
          </a:p>
        </p:txBody>
      </p:sp>
    </p:spTree>
    <p:extLst>
      <p:ext uri="{BB962C8B-B14F-4D97-AF65-F5344CB8AC3E}">
        <p14:creationId xmlns:p14="http://schemas.microsoft.com/office/powerpoint/2010/main" val="25170952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05507134-6780-4C54-BDC4-A83F494E262A}"/>
              </a:ext>
            </a:extLst>
          </p:cNvPr>
          <p:cNvGrpSpPr/>
          <p:nvPr/>
        </p:nvGrpSpPr>
        <p:grpSpPr>
          <a:xfrm>
            <a:off x="0" y="0"/>
            <a:ext cx="12192001" cy="6857999"/>
            <a:chOff x="0" y="0"/>
            <a:chExt cx="14630400" cy="8229600"/>
          </a:xfrm>
        </p:grpSpPr>
        <p:pic>
          <p:nvPicPr>
            <p:cNvPr id="3" name="図 2">
              <a:extLst>
                <a:ext uri="{FF2B5EF4-FFF2-40B4-BE49-F238E27FC236}">
                  <a16:creationId xmlns:a16="http://schemas.microsoft.com/office/drawing/2014/main" id="{4533B96B-3CC0-45CF-9D0F-B90FC60BEAF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4630400" cy="8229600"/>
            </a:xfrm>
            <a:prstGeom prst="rect">
              <a:avLst/>
            </a:prstGeom>
          </p:spPr>
        </p:pic>
        <p:sp>
          <p:nvSpPr>
            <p:cNvPr id="5" name="Rectangle 28">
              <a:extLst>
                <a:ext uri="{FF2B5EF4-FFF2-40B4-BE49-F238E27FC236}">
                  <a16:creationId xmlns:a16="http://schemas.microsoft.com/office/drawing/2014/main" id="{84566D4C-265B-4177-94AF-772E6303DE9D}"/>
                </a:ext>
              </a:extLst>
            </p:cNvPr>
            <p:cNvSpPr/>
            <p:nvPr/>
          </p:nvSpPr>
          <p:spPr>
            <a:xfrm rot="5400000">
              <a:off x="2326719" y="-140380"/>
              <a:ext cx="1182100" cy="5835538"/>
            </a:xfrm>
            <a:prstGeom prst="rect">
              <a:avLst/>
            </a:prstGeom>
            <a:gradFill flip="none" rotWithShape="1">
              <a:gsLst>
                <a:gs pos="0">
                  <a:schemeClr val="bg2"/>
                </a:gs>
                <a:gs pos="41000">
                  <a:srgbClr val="003181"/>
                </a:gs>
                <a:gs pos="100000">
                  <a:srgbClr val="2074D5"/>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Amazon Ember"/>
              </a:endParaRPr>
            </a:p>
          </p:txBody>
        </p:sp>
        <p:sp>
          <p:nvSpPr>
            <p:cNvPr id="6" name="Title 6">
              <a:extLst>
                <a:ext uri="{FF2B5EF4-FFF2-40B4-BE49-F238E27FC236}">
                  <a16:creationId xmlns:a16="http://schemas.microsoft.com/office/drawing/2014/main" id="{C62E10AF-F740-42C8-9A6B-38C288D02631}"/>
                </a:ext>
              </a:extLst>
            </p:cNvPr>
            <p:cNvSpPr txBox="1">
              <a:spLocks/>
            </p:cNvSpPr>
            <p:nvPr/>
          </p:nvSpPr>
          <p:spPr>
            <a:xfrm>
              <a:off x="731521" y="4114801"/>
              <a:ext cx="6769064" cy="1211408"/>
            </a:xfrm>
            <a:prstGeom prst="rect">
              <a:avLst/>
            </a:prstGeom>
          </p:spPr>
          <p:txBody>
            <a:bodyPr vert="horz" wrap="square" lIns="0" tIns="54864" rIns="0" bIns="54864"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r>
                <a:rPr lang="ja-JP" altLang="en-US" dirty="0">
                  <a:solidFill>
                    <a:prstClr val="white"/>
                  </a:solidFill>
                  <a:latin typeface="メイリオ" panose="020B0604030504040204" pitchFamily="50" charset="-128"/>
                  <a:ea typeface="メイリオ" panose="020B0604030504040204" pitchFamily="50" charset="-128"/>
                </a:rPr>
                <a:t>地球上で最もお客様を</a:t>
              </a:r>
              <a:endParaRPr lang="en-US" altLang="ja-JP" dirty="0">
                <a:solidFill>
                  <a:prstClr val="white"/>
                </a:solidFill>
                <a:latin typeface="メイリオ" panose="020B0604030504040204" pitchFamily="50" charset="-128"/>
                <a:ea typeface="メイリオ" panose="020B0604030504040204" pitchFamily="50" charset="-128"/>
              </a:endParaRPr>
            </a:p>
            <a:p>
              <a:pPr defTabSz="1097280"/>
              <a:r>
                <a:rPr lang="ja-JP" altLang="en-US" dirty="0">
                  <a:solidFill>
                    <a:prstClr val="white"/>
                  </a:solidFill>
                  <a:latin typeface="メイリオ" panose="020B0604030504040204" pitchFamily="50" charset="-128"/>
                  <a:ea typeface="メイリオ" panose="020B0604030504040204" pitchFamily="50" charset="-128"/>
                </a:rPr>
                <a:t>大切にする企業であること</a:t>
              </a:r>
            </a:p>
          </p:txBody>
        </p:sp>
      </p:grpSp>
      <p:sp>
        <p:nvSpPr>
          <p:cNvPr id="7" name="Title 6">
            <a:extLst>
              <a:ext uri="{FF2B5EF4-FFF2-40B4-BE49-F238E27FC236}">
                <a16:creationId xmlns:a16="http://schemas.microsoft.com/office/drawing/2014/main" id="{4A69AECE-0B0C-4864-A2F9-24E4D4984F97}"/>
              </a:ext>
            </a:extLst>
          </p:cNvPr>
          <p:cNvSpPr txBox="1">
            <a:spLocks/>
          </p:cNvSpPr>
          <p:nvPr/>
        </p:nvSpPr>
        <p:spPr>
          <a:xfrm>
            <a:off x="685235" y="2059645"/>
            <a:ext cx="6100588" cy="509691"/>
          </a:xfrm>
          <a:prstGeom prst="rect">
            <a:avLst/>
          </a:prstGeom>
        </p:spPr>
        <p:txBody>
          <a:bodyPr vert="horz" wrap="square" lIns="0" tIns="54864" rIns="0" bIns="54864"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r>
              <a:rPr lang="en-US" altLang="ja" sz="2880" b="1" dirty="0">
                <a:solidFill>
                  <a:prstClr val="white"/>
                </a:solidFill>
                <a:latin typeface="Amazon Ember Heavy"/>
              </a:rPr>
              <a:t>Amazon’s Mission:</a:t>
            </a:r>
            <a:endParaRPr lang="ja" altLang="en-US" sz="2880" b="1" dirty="0">
              <a:solidFill>
                <a:prstClr val="white"/>
              </a:solidFill>
              <a:latin typeface="Amazon Ember Heavy"/>
            </a:endParaRPr>
          </a:p>
        </p:txBody>
      </p:sp>
    </p:spTree>
    <p:extLst>
      <p:ext uri="{BB962C8B-B14F-4D97-AF65-F5344CB8AC3E}">
        <p14:creationId xmlns:p14="http://schemas.microsoft.com/office/powerpoint/2010/main" val="6364162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7BF333-FE74-4DC0-910A-53376FEDDAE7}"/>
              </a:ext>
            </a:extLst>
          </p:cNvPr>
          <p:cNvSpPr>
            <a:spLocks noGrp="1"/>
          </p:cNvSpPr>
          <p:nvPr>
            <p:ph type="title"/>
          </p:nvPr>
        </p:nvSpPr>
        <p:spPr/>
        <p:txBody>
          <a:bodyPr vert="horz"/>
          <a:lstStyle/>
          <a:p>
            <a:r>
              <a:rPr lang="en-US" dirty="0"/>
              <a:t>Amazon</a:t>
            </a:r>
            <a:r>
              <a:rPr lang="ja-JP" altLang="en-US" dirty="0"/>
              <a:t> での生成 </a:t>
            </a:r>
            <a:r>
              <a:rPr lang="en-US" altLang="ja-JP" dirty="0"/>
              <a:t>AI </a:t>
            </a:r>
            <a:r>
              <a:rPr lang="ja-JP" altLang="en-US" dirty="0"/>
              <a:t>活用</a:t>
            </a:r>
            <a:endParaRPr lang="en-US" dirty="0"/>
          </a:p>
        </p:txBody>
      </p:sp>
      <p:pic>
        <p:nvPicPr>
          <p:cNvPr id="1026" name="Picture 2" descr="An image of an Echo pop sitting on a nightstand. ">
            <a:extLst>
              <a:ext uri="{FF2B5EF4-FFF2-40B4-BE49-F238E27FC236}">
                <a16:creationId xmlns:a16="http://schemas.microsoft.com/office/drawing/2014/main" id="{25E208BA-470A-433E-8D51-3FB6A233A44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7436" y="1714518"/>
            <a:ext cx="3376110" cy="189713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9A861AB2-0089-4029-849A-5C785E374854}"/>
              </a:ext>
            </a:extLst>
          </p:cNvPr>
          <p:cNvSpPr txBox="1"/>
          <p:nvPr/>
        </p:nvSpPr>
        <p:spPr>
          <a:xfrm>
            <a:off x="369618" y="981959"/>
            <a:ext cx="3791747" cy="646331"/>
          </a:xfrm>
          <a:prstGeom prst="rect">
            <a:avLst/>
          </a:prstGeom>
          <a:noFill/>
        </p:spPr>
        <p:txBody>
          <a:bodyPr wrap="square" lIns="0" rIns="0" rtlCol="0">
            <a:spAutoFit/>
          </a:bodyPr>
          <a:lstStyle/>
          <a:p>
            <a:pPr algn="ctr"/>
            <a:r>
              <a:rPr kumimoji="1" lang="en-US" altLang="ja-JP" b="1" dirty="0"/>
              <a:t>Amazon Alexa </a:t>
            </a:r>
            <a:r>
              <a:rPr kumimoji="1" lang="ja-JP" altLang="en-US" b="1" dirty="0"/>
              <a:t>で</a:t>
            </a:r>
            <a:endParaRPr kumimoji="1" lang="en-US" altLang="ja-JP" b="1" dirty="0"/>
          </a:p>
          <a:p>
            <a:pPr algn="ctr"/>
            <a:r>
              <a:rPr kumimoji="1" lang="ja-JP" altLang="en-US" b="1" dirty="0"/>
              <a:t>会話に特化した </a:t>
            </a:r>
            <a:r>
              <a:rPr kumimoji="1" lang="en-US" altLang="ja-JP" b="1" dirty="0"/>
              <a:t>LLM </a:t>
            </a:r>
            <a:r>
              <a:rPr kumimoji="1" lang="ja-JP" altLang="en-US" b="1" dirty="0"/>
              <a:t>を開発</a:t>
            </a:r>
          </a:p>
        </p:txBody>
      </p:sp>
      <p:pic>
        <p:nvPicPr>
          <p:cNvPr id="1028" name="Picture 4" descr="A person sitting on a chair with a laptop looking over to the side. The background is a screenshot of a website that prompts to &quot;Generate Listing Content&quot; with a green/blue color background.  ">
            <a:extLst>
              <a:ext uri="{FF2B5EF4-FFF2-40B4-BE49-F238E27FC236}">
                <a16:creationId xmlns:a16="http://schemas.microsoft.com/office/drawing/2014/main" id="{FA541C27-412F-4FEB-A0AD-5D11F9808CF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82941" y="1714518"/>
            <a:ext cx="3376110" cy="1897136"/>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2311E3D6-9BCC-4DD8-9F6F-21B9B5C77219}"/>
              </a:ext>
            </a:extLst>
          </p:cNvPr>
          <p:cNvSpPr txBox="1"/>
          <p:nvPr/>
        </p:nvSpPr>
        <p:spPr>
          <a:xfrm>
            <a:off x="4075122" y="981959"/>
            <a:ext cx="3791747" cy="646331"/>
          </a:xfrm>
          <a:prstGeom prst="rect">
            <a:avLst/>
          </a:prstGeom>
          <a:noFill/>
        </p:spPr>
        <p:txBody>
          <a:bodyPr wrap="square" lIns="0" rIns="0" rtlCol="0">
            <a:spAutoFit/>
          </a:bodyPr>
          <a:lstStyle/>
          <a:p>
            <a:pPr algn="ctr"/>
            <a:r>
              <a:rPr kumimoji="1" lang="ja-JP" altLang="en-US" b="1" dirty="0"/>
              <a:t>出品者向けの</a:t>
            </a:r>
            <a:endParaRPr kumimoji="1" lang="en-US" altLang="ja-JP" b="1" dirty="0"/>
          </a:p>
          <a:p>
            <a:pPr algn="ctr"/>
            <a:r>
              <a:rPr kumimoji="1" lang="ja-JP" altLang="en-US" b="1" dirty="0"/>
              <a:t>商品説明文作成補助</a:t>
            </a:r>
          </a:p>
        </p:txBody>
      </p:sp>
      <p:pic>
        <p:nvPicPr>
          <p:cNvPr id="1030" name="Picture 6" descr="A photo of a laptop device that displays a user being able to place a product in front of many background options for an ad.">
            <a:extLst>
              <a:ext uri="{FF2B5EF4-FFF2-40B4-BE49-F238E27FC236}">
                <a16:creationId xmlns:a16="http://schemas.microsoft.com/office/drawing/2014/main" id="{0FAC4051-74F8-4100-8E22-7DED47BA608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38454" y="1714518"/>
            <a:ext cx="3376110" cy="1897136"/>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6433FFF5-F46A-40F3-8969-BA75C4B4D03A}"/>
              </a:ext>
            </a:extLst>
          </p:cNvPr>
          <p:cNvSpPr txBox="1"/>
          <p:nvPr/>
        </p:nvSpPr>
        <p:spPr>
          <a:xfrm>
            <a:off x="8030635" y="981959"/>
            <a:ext cx="3791747" cy="646331"/>
          </a:xfrm>
          <a:prstGeom prst="rect">
            <a:avLst/>
          </a:prstGeom>
          <a:noFill/>
        </p:spPr>
        <p:txBody>
          <a:bodyPr wrap="square" lIns="0" rIns="0" rtlCol="0">
            <a:spAutoFit/>
          </a:bodyPr>
          <a:lstStyle/>
          <a:p>
            <a:pPr algn="ctr"/>
            <a:r>
              <a:rPr kumimoji="1" lang="en-US" altLang="ja-JP" b="1" dirty="0"/>
              <a:t>Amazon Ads </a:t>
            </a:r>
            <a:r>
              <a:rPr kumimoji="1" lang="ja-JP" altLang="en-US" b="1" dirty="0"/>
              <a:t>での</a:t>
            </a:r>
            <a:endParaRPr kumimoji="1" lang="en-US" altLang="ja-JP" b="1" dirty="0"/>
          </a:p>
          <a:p>
            <a:pPr algn="ctr"/>
            <a:r>
              <a:rPr kumimoji="1" lang="ja-JP" altLang="en-US" b="1" dirty="0"/>
              <a:t>商品背景画像生成</a:t>
            </a:r>
          </a:p>
        </p:txBody>
      </p:sp>
      <p:pic>
        <p:nvPicPr>
          <p:cNvPr id="1032" name="Picture 8" descr="A photo of a customer holding their palm over Amazon One - a contactless identity service that uses your palm.">
            <a:extLst>
              <a:ext uri="{FF2B5EF4-FFF2-40B4-BE49-F238E27FC236}">
                <a16:creationId xmlns:a16="http://schemas.microsoft.com/office/drawing/2014/main" id="{95FCBC35-BA02-4D01-9715-DD75D1D6262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77436" y="4255445"/>
            <a:ext cx="3376110" cy="1897137"/>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A57A8A41-5545-49D0-AA35-204B84EF919C}"/>
              </a:ext>
            </a:extLst>
          </p:cNvPr>
          <p:cNvSpPr txBox="1"/>
          <p:nvPr/>
        </p:nvSpPr>
        <p:spPr>
          <a:xfrm>
            <a:off x="369618" y="3666394"/>
            <a:ext cx="3791747" cy="646331"/>
          </a:xfrm>
          <a:prstGeom prst="rect">
            <a:avLst/>
          </a:prstGeom>
          <a:noFill/>
        </p:spPr>
        <p:txBody>
          <a:bodyPr wrap="square" lIns="0" rIns="0" rtlCol="0">
            <a:spAutoFit/>
          </a:bodyPr>
          <a:lstStyle/>
          <a:p>
            <a:pPr algn="ctr"/>
            <a:r>
              <a:rPr kumimoji="1" lang="en-US" altLang="ja-JP" b="1" dirty="0"/>
              <a:t>Amazon One </a:t>
            </a:r>
            <a:r>
              <a:rPr kumimoji="1" lang="ja-JP" altLang="en-US" b="1" dirty="0"/>
              <a:t>で</a:t>
            </a:r>
            <a:endParaRPr kumimoji="1" lang="en-US" altLang="ja-JP" b="1" dirty="0"/>
          </a:p>
          <a:p>
            <a:pPr algn="ctr"/>
            <a:r>
              <a:rPr kumimoji="1" lang="ja-JP" altLang="en-US" b="1" dirty="0"/>
              <a:t>モデル構築に使う学習データの合成</a:t>
            </a:r>
          </a:p>
        </p:txBody>
      </p:sp>
      <p:pic>
        <p:nvPicPr>
          <p:cNvPr id="1034" name="Picture 10" descr="A smart phone with an Amazon product review on the screen.">
            <a:extLst>
              <a:ext uri="{FF2B5EF4-FFF2-40B4-BE49-F238E27FC236}">
                <a16:creationId xmlns:a16="http://schemas.microsoft.com/office/drawing/2014/main" id="{1D83E201-220B-4CD3-A081-CD6D121022AB}"/>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282941" y="4255445"/>
            <a:ext cx="3376111" cy="1897137"/>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2B5A9BE9-B81C-4FCB-AB13-2941DF13F0F9}"/>
              </a:ext>
            </a:extLst>
          </p:cNvPr>
          <p:cNvSpPr txBox="1"/>
          <p:nvPr/>
        </p:nvSpPr>
        <p:spPr>
          <a:xfrm>
            <a:off x="4075122" y="3666394"/>
            <a:ext cx="3791747" cy="646331"/>
          </a:xfrm>
          <a:prstGeom prst="rect">
            <a:avLst/>
          </a:prstGeom>
          <a:noFill/>
        </p:spPr>
        <p:txBody>
          <a:bodyPr wrap="square" lIns="0" rIns="0" rtlCol="0">
            <a:spAutoFit/>
          </a:bodyPr>
          <a:lstStyle/>
          <a:p>
            <a:pPr algn="ctr"/>
            <a:r>
              <a:rPr kumimoji="1" lang="ja-JP" altLang="en-US" b="1" dirty="0"/>
              <a:t>カスタマーレビューの</a:t>
            </a:r>
            <a:endParaRPr kumimoji="1" lang="en-US" altLang="ja-JP" b="1" dirty="0"/>
          </a:p>
          <a:p>
            <a:pPr algn="ctr"/>
            <a:r>
              <a:rPr kumimoji="1" lang="ja-JP" altLang="en-US" b="1" dirty="0"/>
              <a:t>ハイライト要約</a:t>
            </a:r>
          </a:p>
        </p:txBody>
      </p:sp>
      <p:pic>
        <p:nvPicPr>
          <p:cNvPr id="1036" name="Picture 12" descr="image of pair of hands one is holding a bottle of lisinopril prescribed through amazon pharmacy">
            <a:extLst>
              <a:ext uri="{FF2B5EF4-FFF2-40B4-BE49-F238E27FC236}">
                <a16:creationId xmlns:a16="http://schemas.microsoft.com/office/drawing/2014/main" id="{9E1E66C9-2D30-4DE1-8EF6-C84998380D1D}"/>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238454" y="4279155"/>
            <a:ext cx="3333919" cy="1873427"/>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C4085864-ECC8-4F91-A98C-5EBC3C4F2E13}"/>
              </a:ext>
            </a:extLst>
          </p:cNvPr>
          <p:cNvSpPr txBox="1"/>
          <p:nvPr/>
        </p:nvSpPr>
        <p:spPr>
          <a:xfrm>
            <a:off x="7988445" y="3666394"/>
            <a:ext cx="3791747" cy="646331"/>
          </a:xfrm>
          <a:prstGeom prst="rect">
            <a:avLst/>
          </a:prstGeom>
          <a:noFill/>
        </p:spPr>
        <p:txBody>
          <a:bodyPr wrap="square" lIns="0" rIns="0" rtlCol="0">
            <a:spAutoFit/>
          </a:bodyPr>
          <a:lstStyle/>
          <a:p>
            <a:pPr algn="ctr"/>
            <a:r>
              <a:rPr kumimoji="1" lang="ja-JP" altLang="en-US" b="1" dirty="0"/>
              <a:t>処方箋記載内容の</a:t>
            </a:r>
            <a:endParaRPr kumimoji="1" lang="en-US" altLang="ja-JP" b="1" dirty="0"/>
          </a:p>
          <a:p>
            <a:pPr algn="ctr"/>
            <a:r>
              <a:rPr kumimoji="1" lang="ja-JP" altLang="en-US" b="1" dirty="0"/>
              <a:t>集約と構造化</a:t>
            </a:r>
          </a:p>
        </p:txBody>
      </p:sp>
      <p:sp>
        <p:nvSpPr>
          <p:cNvPr id="21" name="テキスト ボックス 20">
            <a:extLst>
              <a:ext uri="{FF2B5EF4-FFF2-40B4-BE49-F238E27FC236}">
                <a16:creationId xmlns:a16="http://schemas.microsoft.com/office/drawing/2014/main" id="{842E0B27-6293-4713-9C17-A96633FBE3D7}"/>
              </a:ext>
            </a:extLst>
          </p:cNvPr>
          <p:cNvSpPr txBox="1"/>
          <p:nvPr/>
        </p:nvSpPr>
        <p:spPr>
          <a:xfrm>
            <a:off x="1039091" y="6207323"/>
            <a:ext cx="10741101" cy="307777"/>
          </a:xfrm>
          <a:prstGeom prst="rect">
            <a:avLst/>
          </a:prstGeom>
          <a:noFill/>
        </p:spPr>
        <p:txBody>
          <a:bodyPr wrap="square">
            <a:spAutoFit/>
          </a:bodyPr>
          <a:lstStyle/>
          <a:p>
            <a:pPr algn="r"/>
            <a:r>
              <a:rPr lang="ja-JP" altLang="en-US" sz="1400" dirty="0"/>
              <a:t>https://www.aboutamazon.com/news/innovation-at-amazon/how-amazon-uses-generative-ai</a:t>
            </a:r>
          </a:p>
        </p:txBody>
      </p:sp>
    </p:spTree>
    <p:extLst>
      <p:ext uri="{BB962C8B-B14F-4D97-AF65-F5344CB8AC3E}">
        <p14:creationId xmlns:p14="http://schemas.microsoft.com/office/powerpoint/2010/main" val="287636569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84D0ADC-912E-447C-BFE3-CB9CAC528092}"/>
              </a:ext>
            </a:extLst>
          </p:cNvPr>
          <p:cNvSpPr>
            <a:spLocks noGrp="1"/>
          </p:cNvSpPr>
          <p:nvPr>
            <p:ph type="title"/>
          </p:nvPr>
        </p:nvSpPr>
        <p:spPr/>
        <p:txBody>
          <a:bodyPr/>
          <a:lstStyle/>
          <a:p>
            <a:r>
              <a:rPr lang="en-US" altLang="ja-JP" dirty="0"/>
              <a:t>Amazon </a:t>
            </a:r>
            <a:r>
              <a:rPr lang="ja-JP" altLang="en-US" dirty="0"/>
              <a:t>のイノベーションを支える仕組み</a:t>
            </a:r>
          </a:p>
        </p:txBody>
      </p:sp>
      <p:sp>
        <p:nvSpPr>
          <p:cNvPr id="3" name="スライド番号プレースホルダー 2">
            <a:extLst>
              <a:ext uri="{FF2B5EF4-FFF2-40B4-BE49-F238E27FC236}">
                <a16:creationId xmlns:a16="http://schemas.microsoft.com/office/drawing/2014/main" id="{AA1AB313-AD45-4D9D-8233-9B90E0535FDE}"/>
              </a:ext>
            </a:extLst>
          </p:cNvPr>
          <p:cNvSpPr>
            <a:spLocks noGrp="1"/>
          </p:cNvSpPr>
          <p:nvPr>
            <p:ph type="sldNum" sz="quarter" idx="4"/>
          </p:nvPr>
        </p:nvSpPr>
        <p:spPr/>
        <p:txBody>
          <a:bodyPr/>
          <a:lstStyle/>
          <a:p>
            <a:fld id="{DC503246-BBCE-4F0A-BCDC-08FC4C52637D}" type="slidenum">
              <a:rPr lang="en-US" smtClean="0"/>
              <a:pPr/>
              <a:t>13</a:t>
            </a:fld>
            <a:endParaRPr lang="en-US"/>
          </a:p>
        </p:txBody>
      </p:sp>
      <p:grpSp>
        <p:nvGrpSpPr>
          <p:cNvPr id="6" name="グループ化 5">
            <a:extLst>
              <a:ext uri="{FF2B5EF4-FFF2-40B4-BE49-F238E27FC236}">
                <a16:creationId xmlns:a16="http://schemas.microsoft.com/office/drawing/2014/main" id="{8962954F-4508-4953-8E5D-BD8F74E75B56}"/>
              </a:ext>
            </a:extLst>
          </p:cNvPr>
          <p:cNvGrpSpPr/>
          <p:nvPr/>
        </p:nvGrpSpPr>
        <p:grpSpPr>
          <a:xfrm>
            <a:off x="304801" y="1952731"/>
            <a:ext cx="11887200" cy="3383926"/>
            <a:chOff x="304800" y="1952731"/>
            <a:chExt cx="13651745" cy="3886238"/>
          </a:xfrm>
        </p:grpSpPr>
        <p:grpSp>
          <p:nvGrpSpPr>
            <p:cNvPr id="7" name="グループ化 6">
              <a:extLst>
                <a:ext uri="{FF2B5EF4-FFF2-40B4-BE49-F238E27FC236}">
                  <a16:creationId xmlns:a16="http://schemas.microsoft.com/office/drawing/2014/main" id="{F352ECE3-49F8-4E3F-B138-9CE1E7B31370}"/>
                </a:ext>
              </a:extLst>
            </p:cNvPr>
            <p:cNvGrpSpPr/>
            <p:nvPr/>
          </p:nvGrpSpPr>
          <p:grpSpPr>
            <a:xfrm>
              <a:off x="304800" y="1952731"/>
              <a:ext cx="6871817" cy="1798898"/>
              <a:chOff x="731520" y="2575031"/>
              <a:chExt cx="6871817" cy="1798898"/>
            </a:xfrm>
          </p:grpSpPr>
          <p:sp>
            <p:nvSpPr>
              <p:cNvPr id="29" name="Rectangle 42">
                <a:extLst>
                  <a:ext uri="{FF2B5EF4-FFF2-40B4-BE49-F238E27FC236}">
                    <a16:creationId xmlns:a16="http://schemas.microsoft.com/office/drawing/2014/main" id="{AFEA3843-5295-4C67-8621-A823450210C2}"/>
                  </a:ext>
                </a:extLst>
              </p:cNvPr>
              <p:cNvSpPr/>
              <p:nvPr/>
            </p:nvSpPr>
            <p:spPr>
              <a:xfrm rot="5400000">
                <a:off x="3040613" y="265938"/>
                <a:ext cx="1798896" cy="6417082"/>
              </a:xfrm>
              <a:prstGeom prst="rect">
                <a:avLst/>
              </a:prstGeom>
              <a:solidFill>
                <a:srgbClr val="001E5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sp>
            <p:nvSpPr>
              <p:cNvPr id="30" name="Rectangle 43">
                <a:extLst>
                  <a:ext uri="{FF2B5EF4-FFF2-40B4-BE49-F238E27FC236}">
                    <a16:creationId xmlns:a16="http://schemas.microsoft.com/office/drawing/2014/main" id="{FB328F92-3BAB-4B99-818F-D4747F07408E}"/>
                  </a:ext>
                </a:extLst>
              </p:cNvPr>
              <p:cNvSpPr/>
              <p:nvPr/>
            </p:nvSpPr>
            <p:spPr>
              <a:xfrm rot="5400000">
                <a:off x="3371330" y="596656"/>
                <a:ext cx="1798896" cy="5755648"/>
              </a:xfrm>
              <a:prstGeom prst="rect">
                <a:avLst/>
              </a:prstGeom>
              <a:gradFill flip="none" rotWithShape="1">
                <a:gsLst>
                  <a:gs pos="17000">
                    <a:schemeClr val="bg2">
                      <a:alpha val="0"/>
                    </a:schemeClr>
                  </a:gs>
                  <a:gs pos="57000">
                    <a:srgbClr val="003181">
                      <a:alpha val="75000"/>
                    </a:srgbClr>
                  </a:gs>
                  <a:gs pos="100000">
                    <a:srgbClr val="2074D5"/>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sp>
            <p:nvSpPr>
              <p:cNvPr id="31" name="Rectangle 44">
                <a:extLst>
                  <a:ext uri="{FF2B5EF4-FFF2-40B4-BE49-F238E27FC236}">
                    <a16:creationId xmlns:a16="http://schemas.microsoft.com/office/drawing/2014/main" id="{13A62B9A-F556-4332-836D-5FC99089F34C}"/>
                  </a:ext>
                </a:extLst>
              </p:cNvPr>
              <p:cNvSpPr/>
              <p:nvPr/>
            </p:nvSpPr>
            <p:spPr>
              <a:xfrm rot="5400000">
                <a:off x="4078898" y="1304226"/>
                <a:ext cx="1798896" cy="4340509"/>
              </a:xfrm>
              <a:prstGeom prst="rect">
                <a:avLst/>
              </a:prstGeom>
              <a:gradFill flip="none" rotWithShape="1">
                <a:gsLst>
                  <a:gs pos="47000">
                    <a:srgbClr val="003181">
                      <a:alpha val="0"/>
                    </a:srgbClr>
                  </a:gs>
                  <a:gs pos="100000">
                    <a:srgbClr val="FF9900">
                      <a:alpha val="62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 tIns="54864" rIns="54864" rtlCol="0" anchor="ctr">
                <a:noAutofit/>
              </a:bodyP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grpSp>
            <p:nvGrpSpPr>
              <p:cNvPr id="32" name="Group 10">
                <a:extLst>
                  <a:ext uri="{FF2B5EF4-FFF2-40B4-BE49-F238E27FC236}">
                    <a16:creationId xmlns:a16="http://schemas.microsoft.com/office/drawing/2014/main" id="{25DAAF57-EDE2-4761-B795-7CAD0B5755FE}"/>
                  </a:ext>
                </a:extLst>
              </p:cNvPr>
              <p:cNvGrpSpPr/>
              <p:nvPr/>
            </p:nvGrpSpPr>
            <p:grpSpPr>
              <a:xfrm>
                <a:off x="844313" y="2854770"/>
                <a:ext cx="6759024" cy="1100055"/>
                <a:chOff x="1160795" y="2164097"/>
                <a:chExt cx="2625991" cy="916713"/>
              </a:xfrm>
            </p:grpSpPr>
            <p:sp>
              <p:nvSpPr>
                <p:cNvPr id="33" name="Title 6">
                  <a:extLst>
                    <a:ext uri="{FF2B5EF4-FFF2-40B4-BE49-F238E27FC236}">
                      <a16:creationId xmlns:a16="http://schemas.microsoft.com/office/drawing/2014/main" id="{7D0E7471-6C4D-436E-9FA9-E42DDD1D6C1E}"/>
                    </a:ext>
                  </a:extLst>
                </p:cNvPr>
                <p:cNvSpPr txBox="1">
                  <a:spLocks/>
                </p:cNvSpPr>
                <p:nvPr/>
              </p:nvSpPr>
              <p:spPr>
                <a:xfrm>
                  <a:off x="1160795" y="2550615"/>
                  <a:ext cx="2203293" cy="53019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lnSpc>
                      <a:spcPct val="100000"/>
                    </a:lnSpc>
                  </a:pPr>
                  <a:r>
                    <a:rPr lang="ja-JP" altLang="en-US" sz="1800" dirty="0">
                      <a:solidFill>
                        <a:prstClr val="white"/>
                      </a:solidFill>
                      <a:latin typeface="メイリオ" panose="020B0604030504040204" pitchFamily="50" charset="-128"/>
                      <a:ea typeface="メイリオ" panose="020B0604030504040204" pitchFamily="50" charset="-128"/>
                    </a:rPr>
                    <a:t>お客様にこだわり続けること</a:t>
                  </a:r>
                </a:p>
                <a:p>
                  <a:pPr defTabSz="1097280">
                    <a:lnSpc>
                      <a:spcPct val="100000"/>
                    </a:lnSpc>
                  </a:pPr>
                  <a:r>
                    <a:rPr lang="en-US" altLang="ja" sz="1800" dirty="0">
                      <a:solidFill>
                        <a:prstClr val="white"/>
                      </a:solidFill>
                      <a:ea typeface="メイリオ" panose="020B0604030504040204" pitchFamily="50" charset="-128"/>
                    </a:rPr>
                    <a:t>Our Leadership Principles</a:t>
                  </a:r>
                  <a:endParaRPr lang="ja" altLang="en-US" sz="1800" dirty="0">
                    <a:solidFill>
                      <a:prstClr val="white"/>
                    </a:solidFill>
                    <a:ea typeface="メイリオ" panose="020B0604030504040204" pitchFamily="50" charset="-128"/>
                  </a:endParaRPr>
                </a:p>
              </p:txBody>
            </p:sp>
            <p:sp>
              <p:nvSpPr>
                <p:cNvPr id="34" name="Title 6">
                  <a:extLst>
                    <a:ext uri="{FF2B5EF4-FFF2-40B4-BE49-F238E27FC236}">
                      <a16:creationId xmlns:a16="http://schemas.microsoft.com/office/drawing/2014/main" id="{38E6B111-60B7-4391-A607-6F8C3893884F}"/>
                    </a:ext>
                  </a:extLst>
                </p:cNvPr>
                <p:cNvSpPr txBox="1">
                  <a:spLocks/>
                </p:cNvSpPr>
                <p:nvPr/>
              </p:nvSpPr>
              <p:spPr>
                <a:xfrm>
                  <a:off x="1160796" y="2164097"/>
                  <a:ext cx="2625990" cy="43088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lnSpc>
                      <a:spcPct val="100000"/>
                    </a:lnSpc>
                  </a:pPr>
                  <a:r>
                    <a:rPr lang="ja-JP" altLang="en-US" sz="3360" b="1" dirty="0">
                      <a:solidFill>
                        <a:srgbClr val="FF9900"/>
                      </a:solidFill>
                      <a:latin typeface="メイリオ" panose="020B0604030504040204" pitchFamily="50" charset="-128"/>
                      <a:ea typeface="メイリオ" panose="020B0604030504040204" pitchFamily="50" charset="-128"/>
                    </a:rPr>
                    <a:t>カルチャー</a:t>
                  </a:r>
                  <a:endParaRPr lang="ja" altLang="en-US" sz="3360" b="1" dirty="0">
                    <a:solidFill>
                      <a:srgbClr val="FF9900"/>
                    </a:solidFill>
                    <a:latin typeface="メイリオ" panose="020B0604030504040204" pitchFamily="50" charset="-128"/>
                    <a:ea typeface="メイリオ" panose="020B0604030504040204" pitchFamily="50" charset="-128"/>
                  </a:endParaRPr>
                </a:p>
              </p:txBody>
            </p:sp>
          </p:grpSp>
        </p:grpSp>
        <p:grpSp>
          <p:nvGrpSpPr>
            <p:cNvPr id="8" name="グループ化 7">
              <a:extLst>
                <a:ext uri="{FF2B5EF4-FFF2-40B4-BE49-F238E27FC236}">
                  <a16:creationId xmlns:a16="http://schemas.microsoft.com/office/drawing/2014/main" id="{02056E88-B4F4-489B-B17A-CF0B43B08616}"/>
                </a:ext>
              </a:extLst>
            </p:cNvPr>
            <p:cNvGrpSpPr/>
            <p:nvPr/>
          </p:nvGrpSpPr>
          <p:grpSpPr>
            <a:xfrm>
              <a:off x="7055078" y="1952732"/>
              <a:ext cx="6901467" cy="1798896"/>
              <a:chOff x="7481798" y="4653780"/>
              <a:chExt cx="6901467" cy="1798896"/>
            </a:xfrm>
          </p:grpSpPr>
          <p:sp>
            <p:nvSpPr>
              <p:cNvPr id="23" name="Rectangle 63">
                <a:extLst>
                  <a:ext uri="{FF2B5EF4-FFF2-40B4-BE49-F238E27FC236}">
                    <a16:creationId xmlns:a16="http://schemas.microsoft.com/office/drawing/2014/main" id="{3C62FF08-5C77-48A5-87AC-3520249C07E7}"/>
                  </a:ext>
                </a:extLst>
              </p:cNvPr>
              <p:cNvSpPr/>
              <p:nvPr/>
            </p:nvSpPr>
            <p:spPr>
              <a:xfrm rot="5400000">
                <a:off x="9790891" y="2344687"/>
                <a:ext cx="1798896" cy="6417082"/>
              </a:xfrm>
              <a:prstGeom prst="rect">
                <a:avLst/>
              </a:prstGeom>
              <a:solidFill>
                <a:srgbClr val="001E5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sp>
            <p:nvSpPr>
              <p:cNvPr id="24" name="Rectangle 64">
                <a:extLst>
                  <a:ext uri="{FF2B5EF4-FFF2-40B4-BE49-F238E27FC236}">
                    <a16:creationId xmlns:a16="http://schemas.microsoft.com/office/drawing/2014/main" id="{5AB1F064-1A15-4396-A0DB-204E16338EA3}"/>
                  </a:ext>
                </a:extLst>
              </p:cNvPr>
              <p:cNvSpPr/>
              <p:nvPr/>
            </p:nvSpPr>
            <p:spPr>
              <a:xfrm rot="5400000">
                <a:off x="10121614" y="2675405"/>
                <a:ext cx="1798886" cy="5755648"/>
              </a:xfrm>
              <a:prstGeom prst="rect">
                <a:avLst/>
              </a:prstGeom>
              <a:gradFill flip="none" rotWithShape="1">
                <a:gsLst>
                  <a:gs pos="17000">
                    <a:schemeClr val="bg2">
                      <a:alpha val="0"/>
                    </a:schemeClr>
                  </a:gs>
                  <a:gs pos="57000">
                    <a:srgbClr val="003181">
                      <a:alpha val="75000"/>
                    </a:srgbClr>
                  </a:gs>
                  <a:gs pos="100000">
                    <a:srgbClr val="2074D5"/>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sp>
            <p:nvSpPr>
              <p:cNvPr id="25" name="Rectangle 65">
                <a:extLst>
                  <a:ext uri="{FF2B5EF4-FFF2-40B4-BE49-F238E27FC236}">
                    <a16:creationId xmlns:a16="http://schemas.microsoft.com/office/drawing/2014/main" id="{984DB5C2-717D-4F4C-9E4B-482025916187}"/>
                  </a:ext>
                </a:extLst>
              </p:cNvPr>
              <p:cNvSpPr/>
              <p:nvPr/>
            </p:nvSpPr>
            <p:spPr>
              <a:xfrm rot="5400000">
                <a:off x="10829182" y="3382975"/>
                <a:ext cx="1798886" cy="4340509"/>
              </a:xfrm>
              <a:prstGeom prst="rect">
                <a:avLst/>
              </a:prstGeom>
              <a:gradFill flip="none" rotWithShape="1">
                <a:gsLst>
                  <a:gs pos="47000">
                    <a:srgbClr val="003181">
                      <a:alpha val="0"/>
                    </a:srgbClr>
                  </a:gs>
                  <a:gs pos="100000">
                    <a:srgbClr val="FF9900">
                      <a:alpha val="62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 tIns="54864" rIns="54864" rtlCol="0" anchor="ctr">
                <a:noAutofit/>
              </a:bodyP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grpSp>
            <p:nvGrpSpPr>
              <p:cNvPr id="26" name="Group 8">
                <a:extLst>
                  <a:ext uri="{FF2B5EF4-FFF2-40B4-BE49-F238E27FC236}">
                    <a16:creationId xmlns:a16="http://schemas.microsoft.com/office/drawing/2014/main" id="{A4BD0BD6-44E1-44BF-B7E8-358A8363B784}"/>
                  </a:ext>
                </a:extLst>
              </p:cNvPr>
              <p:cNvGrpSpPr/>
              <p:nvPr/>
            </p:nvGrpSpPr>
            <p:grpSpPr>
              <a:xfrm>
                <a:off x="7624243" y="4933515"/>
                <a:ext cx="6759022" cy="1100055"/>
                <a:chOff x="6786028" y="4386912"/>
                <a:chExt cx="2625990" cy="916713"/>
              </a:xfrm>
            </p:grpSpPr>
            <p:sp>
              <p:nvSpPr>
                <p:cNvPr id="27" name="Title 6">
                  <a:extLst>
                    <a:ext uri="{FF2B5EF4-FFF2-40B4-BE49-F238E27FC236}">
                      <a16:creationId xmlns:a16="http://schemas.microsoft.com/office/drawing/2014/main" id="{08F5792A-0159-45C5-9AAC-A7E7B027B06D}"/>
                    </a:ext>
                  </a:extLst>
                </p:cNvPr>
                <p:cNvSpPr txBox="1">
                  <a:spLocks/>
                </p:cNvSpPr>
                <p:nvPr/>
              </p:nvSpPr>
              <p:spPr>
                <a:xfrm>
                  <a:off x="6786029" y="4773430"/>
                  <a:ext cx="2324213" cy="53019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lnSpc>
                      <a:spcPct val="100000"/>
                    </a:lnSpc>
                  </a:pPr>
                  <a:r>
                    <a:rPr lang="en-US" altLang="ja-JP" sz="1800" dirty="0">
                      <a:solidFill>
                        <a:prstClr val="white"/>
                      </a:solidFill>
                      <a:latin typeface="メイリオ" panose="020B0604030504040204" pitchFamily="50" charset="-128"/>
                      <a:ea typeface="メイリオ" panose="020B0604030504040204" pitchFamily="50" charset="-128"/>
                    </a:rPr>
                    <a:t>Builder</a:t>
                  </a:r>
                </a:p>
                <a:p>
                  <a:pPr defTabSz="1097280">
                    <a:lnSpc>
                      <a:spcPct val="100000"/>
                    </a:lnSpc>
                  </a:pPr>
                  <a:r>
                    <a:rPr lang="ja-JP" altLang="en-US" sz="1800" dirty="0">
                      <a:solidFill>
                        <a:prstClr val="white"/>
                      </a:solidFill>
                      <a:latin typeface="メイリオ" panose="020B0604030504040204" pitchFamily="50" charset="-128"/>
                      <a:ea typeface="メイリオ" panose="020B0604030504040204" pitchFamily="50" charset="-128"/>
                    </a:rPr>
                    <a:t>小さく権限委譲されたチーム </a:t>
                  </a:r>
                  <a:r>
                    <a:rPr lang="en-US" altLang="ja-JP" sz="1800" dirty="0">
                      <a:solidFill>
                        <a:prstClr val="white"/>
                      </a:solidFill>
                      <a:latin typeface="メイリオ" panose="020B0604030504040204" pitchFamily="50" charset="-128"/>
                      <a:ea typeface="メイリオ" panose="020B0604030504040204" pitchFamily="50" charset="-128"/>
                    </a:rPr>
                    <a:t>– </a:t>
                  </a:r>
                  <a:r>
                    <a:rPr lang="en-US" altLang="ja-JP" sz="1800" dirty="0">
                      <a:solidFill>
                        <a:prstClr val="white"/>
                      </a:solidFill>
                      <a:ea typeface="メイリオ" panose="020B0604030504040204" pitchFamily="50" charset="-128"/>
                    </a:rPr>
                    <a:t>2 Pizza Team</a:t>
                  </a:r>
                </a:p>
              </p:txBody>
            </p:sp>
            <p:sp>
              <p:nvSpPr>
                <p:cNvPr id="28" name="Title 6">
                  <a:extLst>
                    <a:ext uri="{FF2B5EF4-FFF2-40B4-BE49-F238E27FC236}">
                      <a16:creationId xmlns:a16="http://schemas.microsoft.com/office/drawing/2014/main" id="{8D7BCE30-B54A-4971-98D3-BB555804F899}"/>
                    </a:ext>
                  </a:extLst>
                </p:cNvPr>
                <p:cNvSpPr txBox="1">
                  <a:spLocks/>
                </p:cNvSpPr>
                <p:nvPr/>
              </p:nvSpPr>
              <p:spPr>
                <a:xfrm>
                  <a:off x="6786028" y="4386912"/>
                  <a:ext cx="2625990" cy="43088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lnSpc>
                      <a:spcPct val="100000"/>
                    </a:lnSpc>
                  </a:pPr>
                  <a:r>
                    <a:rPr lang="ja" altLang="en-US" sz="3360" b="1" dirty="0">
                      <a:solidFill>
                        <a:srgbClr val="FF9900"/>
                      </a:solidFill>
                      <a:latin typeface="メイリオ" panose="020B0604030504040204" pitchFamily="50" charset="-128"/>
                      <a:ea typeface="メイリオ" panose="020B0604030504040204" pitchFamily="50" charset="-128"/>
                    </a:rPr>
                    <a:t>組織</a:t>
                  </a:r>
                </a:p>
              </p:txBody>
            </p:sp>
          </p:grpSp>
        </p:grpSp>
        <p:grpSp>
          <p:nvGrpSpPr>
            <p:cNvPr id="9" name="グループ化 8">
              <a:extLst>
                <a:ext uri="{FF2B5EF4-FFF2-40B4-BE49-F238E27FC236}">
                  <a16:creationId xmlns:a16="http://schemas.microsoft.com/office/drawing/2014/main" id="{83538FAE-76D5-40E2-B59C-41BAF87151B2}"/>
                </a:ext>
              </a:extLst>
            </p:cNvPr>
            <p:cNvGrpSpPr/>
            <p:nvPr/>
          </p:nvGrpSpPr>
          <p:grpSpPr>
            <a:xfrm>
              <a:off x="304800" y="4031481"/>
              <a:ext cx="6871814" cy="1798896"/>
              <a:chOff x="731520" y="4653781"/>
              <a:chExt cx="6871814" cy="1798896"/>
            </a:xfrm>
          </p:grpSpPr>
          <p:sp>
            <p:nvSpPr>
              <p:cNvPr id="17" name="Rectangle 56">
                <a:extLst>
                  <a:ext uri="{FF2B5EF4-FFF2-40B4-BE49-F238E27FC236}">
                    <a16:creationId xmlns:a16="http://schemas.microsoft.com/office/drawing/2014/main" id="{D9F32F62-A9DF-4D0C-92C2-B7B3A1A5D01C}"/>
                  </a:ext>
                </a:extLst>
              </p:cNvPr>
              <p:cNvSpPr/>
              <p:nvPr/>
            </p:nvSpPr>
            <p:spPr>
              <a:xfrm rot="5400000">
                <a:off x="3040613" y="2344688"/>
                <a:ext cx="1798896" cy="6417082"/>
              </a:xfrm>
              <a:prstGeom prst="rect">
                <a:avLst/>
              </a:prstGeom>
              <a:solidFill>
                <a:srgbClr val="001E5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sp>
            <p:nvSpPr>
              <p:cNvPr id="18" name="Rectangle 57">
                <a:extLst>
                  <a:ext uri="{FF2B5EF4-FFF2-40B4-BE49-F238E27FC236}">
                    <a16:creationId xmlns:a16="http://schemas.microsoft.com/office/drawing/2014/main" id="{B3759401-3C0C-4501-A1C6-701DE403047B}"/>
                  </a:ext>
                </a:extLst>
              </p:cNvPr>
              <p:cNvSpPr/>
              <p:nvPr/>
            </p:nvSpPr>
            <p:spPr>
              <a:xfrm rot="5400000">
                <a:off x="3371330" y="2675405"/>
                <a:ext cx="1798896" cy="5755648"/>
              </a:xfrm>
              <a:prstGeom prst="rect">
                <a:avLst/>
              </a:prstGeom>
              <a:gradFill flip="none" rotWithShape="1">
                <a:gsLst>
                  <a:gs pos="17000">
                    <a:schemeClr val="bg2">
                      <a:alpha val="0"/>
                    </a:schemeClr>
                  </a:gs>
                  <a:gs pos="57000">
                    <a:srgbClr val="003181">
                      <a:alpha val="75000"/>
                    </a:srgbClr>
                  </a:gs>
                  <a:gs pos="100000">
                    <a:srgbClr val="2074D5"/>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grpSp>
            <p:nvGrpSpPr>
              <p:cNvPr id="19" name="Group 7">
                <a:extLst>
                  <a:ext uri="{FF2B5EF4-FFF2-40B4-BE49-F238E27FC236}">
                    <a16:creationId xmlns:a16="http://schemas.microsoft.com/office/drawing/2014/main" id="{4C78D56C-1C4D-4E88-B99B-4E2077A21B31}"/>
                  </a:ext>
                </a:extLst>
              </p:cNvPr>
              <p:cNvGrpSpPr/>
              <p:nvPr/>
            </p:nvGrpSpPr>
            <p:grpSpPr>
              <a:xfrm>
                <a:off x="844310" y="4933520"/>
                <a:ext cx="6759024" cy="1100056"/>
                <a:chOff x="1160795" y="4386912"/>
                <a:chExt cx="2625991" cy="916713"/>
              </a:xfrm>
            </p:grpSpPr>
            <p:sp>
              <p:nvSpPr>
                <p:cNvPr id="21" name="Title 6">
                  <a:extLst>
                    <a:ext uri="{FF2B5EF4-FFF2-40B4-BE49-F238E27FC236}">
                      <a16:creationId xmlns:a16="http://schemas.microsoft.com/office/drawing/2014/main" id="{D3A3884E-9D38-42A4-B02B-DD9D4F5A081E}"/>
                    </a:ext>
                  </a:extLst>
                </p:cNvPr>
                <p:cNvSpPr txBox="1">
                  <a:spLocks/>
                </p:cNvSpPr>
                <p:nvPr/>
              </p:nvSpPr>
              <p:spPr>
                <a:xfrm>
                  <a:off x="1160795" y="4773430"/>
                  <a:ext cx="2520590" cy="53019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lnSpc>
                      <a:spcPct val="100000"/>
                    </a:lnSpc>
                  </a:pPr>
                  <a:r>
                    <a:rPr lang="ja-JP" altLang="en-US" sz="1800" dirty="0">
                      <a:solidFill>
                        <a:prstClr val="white"/>
                      </a:solidFill>
                      <a:latin typeface="メイリオ" panose="020B0604030504040204" pitchFamily="50" charset="-128"/>
                      <a:ea typeface="メイリオ" panose="020B0604030504040204" pitchFamily="50" charset="-128"/>
                    </a:rPr>
                    <a:t>イノベーションを促進する全社員に共通の行動</a:t>
                  </a:r>
                </a:p>
                <a:p>
                  <a:pPr defTabSz="1097280">
                    <a:lnSpc>
                      <a:spcPct val="100000"/>
                    </a:lnSpc>
                  </a:pPr>
                  <a:r>
                    <a:rPr lang="ja-JP" altLang="en-US" sz="1800" b="1" dirty="0">
                      <a:solidFill>
                        <a:prstClr val="white"/>
                      </a:solidFill>
                      <a:latin typeface="メイリオ" panose="020B0604030504040204" pitchFamily="50" charset="-128"/>
                      <a:ea typeface="メイリオ" panose="020B0604030504040204" pitchFamily="50" charset="-128"/>
                    </a:rPr>
                    <a:t>お客様から考える </a:t>
                  </a:r>
                  <a:r>
                    <a:rPr lang="en-US" altLang="ja-JP" sz="1800" b="1" dirty="0">
                      <a:solidFill>
                        <a:prstClr val="white"/>
                      </a:solidFill>
                      <a:latin typeface="メイリオ" panose="020B0604030504040204" pitchFamily="50" charset="-128"/>
                      <a:ea typeface="メイリオ" panose="020B0604030504040204" pitchFamily="50" charset="-128"/>
                    </a:rPr>
                    <a:t>– </a:t>
                  </a:r>
                  <a:r>
                    <a:rPr lang="en-US" altLang="ja-JP" sz="1800" b="1" dirty="0">
                      <a:solidFill>
                        <a:prstClr val="white"/>
                      </a:solidFill>
                      <a:ea typeface="メイリオ" panose="020B0604030504040204" pitchFamily="50" charset="-128"/>
                    </a:rPr>
                    <a:t>Working Backwards</a:t>
                  </a:r>
                </a:p>
              </p:txBody>
            </p:sp>
            <p:sp>
              <p:nvSpPr>
                <p:cNvPr id="22" name="Title 6">
                  <a:extLst>
                    <a:ext uri="{FF2B5EF4-FFF2-40B4-BE49-F238E27FC236}">
                      <a16:creationId xmlns:a16="http://schemas.microsoft.com/office/drawing/2014/main" id="{D767933A-8D38-47E9-9DDF-E4BB0C791107}"/>
                    </a:ext>
                  </a:extLst>
                </p:cNvPr>
                <p:cNvSpPr txBox="1">
                  <a:spLocks/>
                </p:cNvSpPr>
                <p:nvPr/>
              </p:nvSpPr>
              <p:spPr>
                <a:xfrm>
                  <a:off x="1160796" y="4386912"/>
                  <a:ext cx="2625990" cy="43088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lnSpc>
                      <a:spcPct val="100000"/>
                    </a:lnSpc>
                  </a:pPr>
                  <a:r>
                    <a:rPr lang="ja" altLang="en-US" sz="3360" b="1" dirty="0">
                      <a:solidFill>
                        <a:srgbClr val="FF9900"/>
                      </a:solidFill>
                      <a:latin typeface="メイリオ" panose="020B0604030504040204" pitchFamily="50" charset="-128"/>
                      <a:ea typeface="メイリオ" panose="020B0604030504040204" pitchFamily="50" charset="-128"/>
                    </a:rPr>
                    <a:t>メカニズム</a:t>
                  </a:r>
                </a:p>
              </p:txBody>
            </p:sp>
          </p:grpSp>
        </p:grpSp>
        <p:grpSp>
          <p:nvGrpSpPr>
            <p:cNvPr id="10" name="グループ化 9">
              <a:extLst>
                <a:ext uri="{FF2B5EF4-FFF2-40B4-BE49-F238E27FC236}">
                  <a16:creationId xmlns:a16="http://schemas.microsoft.com/office/drawing/2014/main" id="{278C772A-D061-47F4-B15B-864AAB5C8348}"/>
                </a:ext>
              </a:extLst>
            </p:cNvPr>
            <p:cNvGrpSpPr/>
            <p:nvPr/>
          </p:nvGrpSpPr>
          <p:grpSpPr>
            <a:xfrm>
              <a:off x="7055078" y="4031481"/>
              <a:ext cx="6901467" cy="1807488"/>
              <a:chOff x="7481798" y="2566439"/>
              <a:chExt cx="6901467" cy="1807488"/>
            </a:xfrm>
          </p:grpSpPr>
          <p:sp>
            <p:nvSpPr>
              <p:cNvPr id="11" name="Rectangle 49">
                <a:extLst>
                  <a:ext uri="{FF2B5EF4-FFF2-40B4-BE49-F238E27FC236}">
                    <a16:creationId xmlns:a16="http://schemas.microsoft.com/office/drawing/2014/main" id="{16871E42-EFAD-4F92-AA6A-AD3CC6461B6A}"/>
                  </a:ext>
                </a:extLst>
              </p:cNvPr>
              <p:cNvSpPr/>
              <p:nvPr/>
            </p:nvSpPr>
            <p:spPr>
              <a:xfrm rot="5400000">
                <a:off x="9790891" y="265938"/>
                <a:ext cx="1798896" cy="6417082"/>
              </a:xfrm>
              <a:prstGeom prst="rect">
                <a:avLst/>
              </a:prstGeom>
              <a:solidFill>
                <a:srgbClr val="001E5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sp>
            <p:nvSpPr>
              <p:cNvPr id="12" name="Rectangle 50">
                <a:extLst>
                  <a:ext uri="{FF2B5EF4-FFF2-40B4-BE49-F238E27FC236}">
                    <a16:creationId xmlns:a16="http://schemas.microsoft.com/office/drawing/2014/main" id="{3445081C-AD43-4CDB-BA05-EBA85A70BFAC}"/>
                  </a:ext>
                </a:extLst>
              </p:cNvPr>
              <p:cNvSpPr/>
              <p:nvPr/>
            </p:nvSpPr>
            <p:spPr>
              <a:xfrm rot="5400000">
                <a:off x="10121614" y="596656"/>
                <a:ext cx="1798886" cy="5755648"/>
              </a:xfrm>
              <a:prstGeom prst="rect">
                <a:avLst/>
              </a:prstGeom>
              <a:gradFill flip="none" rotWithShape="1">
                <a:gsLst>
                  <a:gs pos="17000">
                    <a:schemeClr val="bg2">
                      <a:alpha val="0"/>
                    </a:schemeClr>
                  </a:gs>
                  <a:gs pos="57000">
                    <a:srgbClr val="003181">
                      <a:alpha val="75000"/>
                    </a:srgbClr>
                  </a:gs>
                  <a:gs pos="100000">
                    <a:srgbClr val="2074D5"/>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sp>
            <p:nvSpPr>
              <p:cNvPr id="13" name="Rectangle 51">
                <a:extLst>
                  <a:ext uri="{FF2B5EF4-FFF2-40B4-BE49-F238E27FC236}">
                    <a16:creationId xmlns:a16="http://schemas.microsoft.com/office/drawing/2014/main" id="{EFFD90F1-4D56-4657-8978-AF540F3C6BB5}"/>
                  </a:ext>
                </a:extLst>
              </p:cNvPr>
              <p:cNvSpPr/>
              <p:nvPr/>
            </p:nvSpPr>
            <p:spPr>
              <a:xfrm rot="5400000">
                <a:off x="10829179" y="1295629"/>
                <a:ext cx="1798889" cy="4340509"/>
              </a:xfrm>
              <a:prstGeom prst="rect">
                <a:avLst/>
              </a:prstGeom>
              <a:gradFill flip="none" rotWithShape="1">
                <a:gsLst>
                  <a:gs pos="47000">
                    <a:srgbClr val="003181">
                      <a:alpha val="0"/>
                    </a:srgbClr>
                  </a:gs>
                  <a:gs pos="100000">
                    <a:srgbClr val="FF9900">
                      <a:alpha val="62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 tIns="54864" rIns="54864" rtlCol="0" anchor="ctr">
                <a:noAutofit/>
              </a:bodyP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grpSp>
            <p:nvGrpSpPr>
              <p:cNvPr id="14" name="Group 9">
                <a:extLst>
                  <a:ext uri="{FF2B5EF4-FFF2-40B4-BE49-F238E27FC236}">
                    <a16:creationId xmlns:a16="http://schemas.microsoft.com/office/drawing/2014/main" id="{F863AA12-38CD-4983-A9B2-5AA4AD7A7A3D}"/>
                  </a:ext>
                </a:extLst>
              </p:cNvPr>
              <p:cNvGrpSpPr/>
              <p:nvPr/>
            </p:nvGrpSpPr>
            <p:grpSpPr>
              <a:xfrm>
                <a:off x="7624243" y="2854769"/>
                <a:ext cx="6759022" cy="1100055"/>
                <a:chOff x="6786028" y="2164097"/>
                <a:chExt cx="2625990" cy="916713"/>
              </a:xfrm>
            </p:grpSpPr>
            <p:sp>
              <p:nvSpPr>
                <p:cNvPr id="15" name="Title 6">
                  <a:extLst>
                    <a:ext uri="{FF2B5EF4-FFF2-40B4-BE49-F238E27FC236}">
                      <a16:creationId xmlns:a16="http://schemas.microsoft.com/office/drawing/2014/main" id="{E95BFA83-7BA0-4080-B62E-BB00D3B6B594}"/>
                    </a:ext>
                  </a:extLst>
                </p:cNvPr>
                <p:cNvSpPr txBox="1">
                  <a:spLocks/>
                </p:cNvSpPr>
                <p:nvPr/>
              </p:nvSpPr>
              <p:spPr>
                <a:xfrm>
                  <a:off x="6786028" y="2550615"/>
                  <a:ext cx="2259649" cy="53019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lnSpc>
                      <a:spcPct val="100000"/>
                    </a:lnSpc>
                  </a:pPr>
                  <a:r>
                    <a:rPr lang="ja-JP" altLang="en-US" sz="1800" dirty="0">
                      <a:solidFill>
                        <a:prstClr val="white"/>
                      </a:solidFill>
                      <a:latin typeface="メイリオ" panose="020B0604030504040204" pitchFamily="50" charset="-128"/>
                      <a:ea typeface="メイリオ" panose="020B0604030504040204" pitchFamily="50" charset="-128"/>
                    </a:rPr>
                    <a:t>急激な成長や変化を支えるプラットフォーム</a:t>
                  </a:r>
                </a:p>
                <a:p>
                  <a:pPr defTabSz="1097280">
                    <a:lnSpc>
                      <a:spcPct val="100000"/>
                    </a:lnSpc>
                  </a:pPr>
                  <a:r>
                    <a:rPr lang="ja-JP" altLang="en-US" sz="1800" dirty="0">
                      <a:solidFill>
                        <a:prstClr val="white"/>
                      </a:solidFill>
                      <a:latin typeface="メイリオ" panose="020B0604030504040204" pitchFamily="50" charset="-128"/>
                      <a:ea typeface="メイリオ" panose="020B0604030504040204" pitchFamily="50" charset="-128"/>
                    </a:rPr>
                    <a:t>マイクロサービス</a:t>
                  </a:r>
                  <a:endParaRPr lang="ja" altLang="en-US" sz="1800" dirty="0">
                    <a:solidFill>
                      <a:prstClr val="white"/>
                    </a:solidFill>
                    <a:latin typeface="メイリオ" panose="020B0604030504040204" pitchFamily="50" charset="-128"/>
                    <a:ea typeface="メイリオ" panose="020B0604030504040204" pitchFamily="50" charset="-128"/>
                  </a:endParaRPr>
                </a:p>
              </p:txBody>
            </p:sp>
            <p:sp>
              <p:nvSpPr>
                <p:cNvPr id="16" name="Title 6">
                  <a:extLst>
                    <a:ext uri="{FF2B5EF4-FFF2-40B4-BE49-F238E27FC236}">
                      <a16:creationId xmlns:a16="http://schemas.microsoft.com/office/drawing/2014/main" id="{0546A521-5090-42F9-BC69-C815DD0E002D}"/>
                    </a:ext>
                  </a:extLst>
                </p:cNvPr>
                <p:cNvSpPr txBox="1">
                  <a:spLocks/>
                </p:cNvSpPr>
                <p:nvPr/>
              </p:nvSpPr>
              <p:spPr>
                <a:xfrm>
                  <a:off x="6786028" y="2164097"/>
                  <a:ext cx="2625990" cy="43088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lnSpc>
                      <a:spcPct val="100000"/>
                    </a:lnSpc>
                  </a:pPr>
                  <a:r>
                    <a:rPr lang="ja" altLang="en-US" sz="3360" b="1" dirty="0">
                      <a:solidFill>
                        <a:srgbClr val="FF9900"/>
                      </a:solidFill>
                      <a:latin typeface="メイリオ" panose="020B0604030504040204" pitchFamily="50" charset="-128"/>
                      <a:ea typeface="メイリオ" panose="020B0604030504040204" pitchFamily="50" charset="-128"/>
                    </a:rPr>
                    <a:t>アーキテクチャ</a:t>
                  </a:r>
                </a:p>
              </p:txBody>
            </p:sp>
          </p:grpSp>
        </p:grpSp>
      </p:grpSp>
      <p:sp>
        <p:nvSpPr>
          <p:cNvPr id="36" name="正方形/長方形 35">
            <a:extLst>
              <a:ext uri="{FF2B5EF4-FFF2-40B4-BE49-F238E27FC236}">
                <a16:creationId xmlns:a16="http://schemas.microsoft.com/office/drawing/2014/main" id="{174323C2-DCF3-433F-AF04-887BBD76D474}"/>
              </a:ext>
            </a:extLst>
          </p:cNvPr>
          <p:cNvSpPr/>
          <p:nvPr/>
        </p:nvSpPr>
        <p:spPr>
          <a:xfrm>
            <a:off x="181155" y="1828800"/>
            <a:ext cx="11706045" cy="1762899"/>
          </a:xfrm>
          <a:prstGeom prst="rect">
            <a:avLst/>
          </a:prstGeom>
          <a:noFill/>
          <a:ln>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7" name="正方形/長方形 36">
            <a:extLst>
              <a:ext uri="{FF2B5EF4-FFF2-40B4-BE49-F238E27FC236}">
                <a16:creationId xmlns:a16="http://schemas.microsoft.com/office/drawing/2014/main" id="{937AFE30-1D0E-495D-87FB-21984D756080}"/>
              </a:ext>
            </a:extLst>
          </p:cNvPr>
          <p:cNvSpPr/>
          <p:nvPr/>
        </p:nvSpPr>
        <p:spPr>
          <a:xfrm rot="1800000">
            <a:off x="10316974" y="1841950"/>
            <a:ext cx="1906438" cy="4464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t>People</a:t>
            </a:r>
            <a:endParaRPr kumimoji="1" lang="ja-JP" altLang="en-US" sz="2000" dirty="0" err="1"/>
          </a:p>
        </p:txBody>
      </p:sp>
      <p:sp>
        <p:nvSpPr>
          <p:cNvPr id="39" name="正方形/長方形 38">
            <a:extLst>
              <a:ext uri="{FF2B5EF4-FFF2-40B4-BE49-F238E27FC236}">
                <a16:creationId xmlns:a16="http://schemas.microsoft.com/office/drawing/2014/main" id="{76203D7C-63DA-43A7-B17E-DFA7B2A752C8}"/>
              </a:ext>
            </a:extLst>
          </p:cNvPr>
          <p:cNvSpPr/>
          <p:nvPr/>
        </p:nvSpPr>
        <p:spPr>
          <a:xfrm>
            <a:off x="6096000" y="3647144"/>
            <a:ext cx="5780604" cy="1812644"/>
          </a:xfrm>
          <a:prstGeom prst="rect">
            <a:avLst/>
          </a:prstGeom>
          <a:noFill/>
          <a:ln>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40" name="正方形/長方形 39">
            <a:extLst>
              <a:ext uri="{FF2B5EF4-FFF2-40B4-BE49-F238E27FC236}">
                <a16:creationId xmlns:a16="http://schemas.microsoft.com/office/drawing/2014/main" id="{954BA625-58D2-4AD4-AA37-03D99AC15737}"/>
              </a:ext>
            </a:extLst>
          </p:cNvPr>
          <p:cNvSpPr/>
          <p:nvPr/>
        </p:nvSpPr>
        <p:spPr>
          <a:xfrm rot="1800000">
            <a:off x="10332565" y="3660294"/>
            <a:ext cx="1890847" cy="4464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t>Technology</a:t>
            </a:r>
            <a:endParaRPr kumimoji="1" lang="ja-JP" altLang="en-US" sz="2000" dirty="0" err="1"/>
          </a:p>
        </p:txBody>
      </p:sp>
      <p:sp>
        <p:nvSpPr>
          <p:cNvPr id="42" name="正方形/長方形 41">
            <a:extLst>
              <a:ext uri="{FF2B5EF4-FFF2-40B4-BE49-F238E27FC236}">
                <a16:creationId xmlns:a16="http://schemas.microsoft.com/office/drawing/2014/main" id="{EE4644B6-C18F-4AF2-A061-1591B0A10004}"/>
              </a:ext>
            </a:extLst>
          </p:cNvPr>
          <p:cNvSpPr/>
          <p:nvPr/>
        </p:nvSpPr>
        <p:spPr>
          <a:xfrm>
            <a:off x="181155" y="3647144"/>
            <a:ext cx="5760799" cy="1812644"/>
          </a:xfrm>
          <a:prstGeom prst="rect">
            <a:avLst/>
          </a:prstGeom>
          <a:noFill/>
          <a:ln>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a:t>
            </a:r>
            <a:endParaRPr kumimoji="1" lang="ja-JP" altLang="en-US" dirty="0" err="1"/>
          </a:p>
        </p:txBody>
      </p:sp>
      <p:sp>
        <p:nvSpPr>
          <p:cNvPr id="43" name="正方形/長方形 42">
            <a:extLst>
              <a:ext uri="{FF2B5EF4-FFF2-40B4-BE49-F238E27FC236}">
                <a16:creationId xmlns:a16="http://schemas.microsoft.com/office/drawing/2014/main" id="{F4DE6486-3EDA-4101-9BA9-869815921031}"/>
              </a:ext>
            </a:extLst>
          </p:cNvPr>
          <p:cNvSpPr/>
          <p:nvPr/>
        </p:nvSpPr>
        <p:spPr>
          <a:xfrm rot="1800000">
            <a:off x="4055322" y="3660294"/>
            <a:ext cx="1906438" cy="4464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t>Process</a:t>
            </a:r>
            <a:endParaRPr kumimoji="1" lang="ja-JP" altLang="en-US" sz="2000" dirty="0" err="1"/>
          </a:p>
        </p:txBody>
      </p:sp>
      <p:sp>
        <p:nvSpPr>
          <p:cNvPr id="2" name="吹き出し: 円形 1">
            <a:extLst>
              <a:ext uri="{FF2B5EF4-FFF2-40B4-BE49-F238E27FC236}">
                <a16:creationId xmlns:a16="http://schemas.microsoft.com/office/drawing/2014/main" id="{C8C66DFD-4E7E-49AF-B50B-43C55737231C}"/>
              </a:ext>
            </a:extLst>
          </p:cNvPr>
          <p:cNvSpPr/>
          <p:nvPr/>
        </p:nvSpPr>
        <p:spPr>
          <a:xfrm>
            <a:off x="4627418" y="5167745"/>
            <a:ext cx="3879273" cy="1180406"/>
          </a:xfrm>
          <a:prstGeom prst="wedgeEllipseCallout">
            <a:avLst>
              <a:gd name="adj1" fmla="val -51183"/>
              <a:gd name="adj2" fmla="val -72477"/>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本日実施</a:t>
            </a:r>
          </a:p>
        </p:txBody>
      </p:sp>
    </p:spTree>
    <p:extLst>
      <p:ext uri="{BB962C8B-B14F-4D97-AF65-F5344CB8AC3E}">
        <p14:creationId xmlns:p14="http://schemas.microsoft.com/office/powerpoint/2010/main" val="18491069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84D0ADC-912E-447C-BFE3-CB9CAC528092}"/>
              </a:ext>
            </a:extLst>
          </p:cNvPr>
          <p:cNvSpPr>
            <a:spLocks noGrp="1"/>
          </p:cNvSpPr>
          <p:nvPr>
            <p:ph type="title"/>
          </p:nvPr>
        </p:nvSpPr>
        <p:spPr/>
        <p:txBody>
          <a:bodyPr/>
          <a:lstStyle/>
          <a:p>
            <a:r>
              <a:rPr lang="en-US" altLang="ja-JP" dirty="0"/>
              <a:t>Working Backwards</a:t>
            </a:r>
            <a:r>
              <a:rPr lang="ja-JP" altLang="en-US" dirty="0"/>
              <a:t> </a:t>
            </a:r>
            <a:r>
              <a:rPr lang="en-US" altLang="ja-JP" dirty="0"/>
              <a:t>: </a:t>
            </a:r>
            <a:r>
              <a:rPr lang="ja-JP" altLang="en-US" dirty="0"/>
              <a:t>製品、サービス、また体験が</a:t>
            </a:r>
            <a:r>
              <a:rPr lang="ja-JP" altLang="en-US" dirty="0">
                <a:solidFill>
                  <a:schemeClr val="accent2"/>
                </a:solidFill>
              </a:rPr>
              <a:t>お客様の手に渡った瞬間</a:t>
            </a:r>
            <a:r>
              <a:rPr lang="ja-JP" altLang="en-US" dirty="0"/>
              <a:t>から逆算して考える</a:t>
            </a:r>
          </a:p>
        </p:txBody>
      </p:sp>
      <p:sp>
        <p:nvSpPr>
          <p:cNvPr id="3" name="スライド番号プレースホルダー 2">
            <a:extLst>
              <a:ext uri="{FF2B5EF4-FFF2-40B4-BE49-F238E27FC236}">
                <a16:creationId xmlns:a16="http://schemas.microsoft.com/office/drawing/2014/main" id="{AA1AB313-AD45-4D9D-8233-9B90E0535FDE}"/>
              </a:ext>
            </a:extLst>
          </p:cNvPr>
          <p:cNvSpPr>
            <a:spLocks noGrp="1"/>
          </p:cNvSpPr>
          <p:nvPr>
            <p:ph type="sldNum" sz="quarter" idx="4"/>
          </p:nvPr>
        </p:nvSpPr>
        <p:spPr/>
        <p:txBody>
          <a:bodyPr/>
          <a:lstStyle/>
          <a:p>
            <a:fld id="{DC503246-BBCE-4F0A-BCDC-08FC4C52637D}" type="slidenum">
              <a:rPr lang="en-US" smtClean="0"/>
              <a:pPr/>
              <a:t>14</a:t>
            </a:fld>
            <a:endParaRPr lang="en-US"/>
          </a:p>
        </p:txBody>
      </p:sp>
      <p:sp>
        <p:nvSpPr>
          <p:cNvPr id="23" name="矢印: 左 22">
            <a:extLst>
              <a:ext uri="{FF2B5EF4-FFF2-40B4-BE49-F238E27FC236}">
                <a16:creationId xmlns:a16="http://schemas.microsoft.com/office/drawing/2014/main" id="{57A52883-1FF1-433D-874D-48AD55AE5D66}"/>
              </a:ext>
            </a:extLst>
          </p:cNvPr>
          <p:cNvSpPr/>
          <p:nvPr/>
        </p:nvSpPr>
        <p:spPr>
          <a:xfrm rot="2851795">
            <a:off x="4584735" y="1463563"/>
            <a:ext cx="720062" cy="652556"/>
          </a:xfrm>
          <a:prstGeom prst="leftArrow">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4" name="テキスト ボックス 23">
            <a:extLst>
              <a:ext uri="{FF2B5EF4-FFF2-40B4-BE49-F238E27FC236}">
                <a16:creationId xmlns:a16="http://schemas.microsoft.com/office/drawing/2014/main" id="{C2ECE7FB-1583-4C04-9B63-31DD84806213}"/>
              </a:ext>
            </a:extLst>
          </p:cNvPr>
          <p:cNvSpPr txBox="1"/>
          <p:nvPr/>
        </p:nvSpPr>
        <p:spPr>
          <a:xfrm>
            <a:off x="4201427" y="2286706"/>
            <a:ext cx="3574473" cy="646331"/>
          </a:xfrm>
          <a:prstGeom prst="rect">
            <a:avLst/>
          </a:prstGeom>
          <a:noFill/>
        </p:spPr>
        <p:txBody>
          <a:bodyPr wrap="square" lIns="0" rIns="0" rtlCol="0">
            <a:spAutoFit/>
          </a:bodyPr>
          <a:lstStyle/>
          <a:p>
            <a:pPr algn="ctr"/>
            <a:r>
              <a:rPr kumimoji="1" lang="en-US" altLang="ja-JP" sz="3600" b="1" dirty="0">
                <a:solidFill>
                  <a:schemeClr val="accent2"/>
                </a:solidFill>
              </a:rPr>
              <a:t>PR / FAQs</a:t>
            </a:r>
            <a:endParaRPr kumimoji="1" lang="ja-JP" altLang="en-US" sz="3600" b="1" dirty="0" err="1">
              <a:solidFill>
                <a:schemeClr val="accent2"/>
              </a:solidFill>
            </a:endParaRPr>
          </a:p>
        </p:txBody>
      </p:sp>
      <p:sp>
        <p:nvSpPr>
          <p:cNvPr id="25" name="四角形: 角を丸くする 24">
            <a:extLst>
              <a:ext uri="{FF2B5EF4-FFF2-40B4-BE49-F238E27FC236}">
                <a16:creationId xmlns:a16="http://schemas.microsoft.com/office/drawing/2014/main" id="{48B26AA0-DA9E-4E69-946A-E40088D30B57}"/>
              </a:ext>
            </a:extLst>
          </p:cNvPr>
          <p:cNvSpPr/>
          <p:nvPr/>
        </p:nvSpPr>
        <p:spPr>
          <a:xfrm>
            <a:off x="1129165" y="3345525"/>
            <a:ext cx="2396836" cy="647176"/>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PR : </a:t>
            </a:r>
            <a:r>
              <a:rPr kumimoji="1" lang="ja-JP" altLang="en-US" b="1" dirty="0">
                <a:solidFill>
                  <a:schemeClr val="tx1"/>
                </a:solidFill>
              </a:rPr>
              <a:t>プレスリリース</a:t>
            </a:r>
          </a:p>
        </p:txBody>
      </p:sp>
      <p:sp>
        <p:nvSpPr>
          <p:cNvPr id="26" name="四角形: 角を丸くする 25">
            <a:extLst>
              <a:ext uri="{FF2B5EF4-FFF2-40B4-BE49-F238E27FC236}">
                <a16:creationId xmlns:a16="http://schemas.microsoft.com/office/drawing/2014/main" id="{1D0122C0-807A-469A-9D4B-552C456180A6}"/>
              </a:ext>
            </a:extLst>
          </p:cNvPr>
          <p:cNvSpPr/>
          <p:nvPr/>
        </p:nvSpPr>
        <p:spPr>
          <a:xfrm>
            <a:off x="4790246" y="3345525"/>
            <a:ext cx="2396836" cy="647176"/>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FAQs : </a:t>
            </a:r>
            <a:r>
              <a:rPr kumimoji="1" lang="ja-JP" altLang="en-US" b="1" dirty="0">
                <a:solidFill>
                  <a:schemeClr val="tx1"/>
                </a:solidFill>
              </a:rPr>
              <a:t>質問集</a:t>
            </a:r>
          </a:p>
        </p:txBody>
      </p:sp>
      <p:sp>
        <p:nvSpPr>
          <p:cNvPr id="27" name="四角形: 角を丸くする 26">
            <a:extLst>
              <a:ext uri="{FF2B5EF4-FFF2-40B4-BE49-F238E27FC236}">
                <a16:creationId xmlns:a16="http://schemas.microsoft.com/office/drawing/2014/main" id="{65725E46-567E-4343-B7DD-70B35811FBB7}"/>
              </a:ext>
            </a:extLst>
          </p:cNvPr>
          <p:cNvSpPr/>
          <p:nvPr/>
        </p:nvSpPr>
        <p:spPr>
          <a:xfrm>
            <a:off x="8451327" y="3345525"/>
            <a:ext cx="2396836" cy="647176"/>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ビジュアル</a:t>
            </a:r>
          </a:p>
        </p:txBody>
      </p:sp>
      <p:cxnSp>
        <p:nvCxnSpPr>
          <p:cNvPr id="29" name="直線コネクタ 28">
            <a:extLst>
              <a:ext uri="{FF2B5EF4-FFF2-40B4-BE49-F238E27FC236}">
                <a16:creationId xmlns:a16="http://schemas.microsoft.com/office/drawing/2014/main" id="{5E1C8429-588C-4B8F-83B3-3214247F5E04}"/>
              </a:ext>
            </a:extLst>
          </p:cNvPr>
          <p:cNvCxnSpPr>
            <a:stCxn id="25" idx="0"/>
            <a:endCxn id="24" idx="2"/>
          </p:cNvCxnSpPr>
          <p:nvPr/>
        </p:nvCxnSpPr>
        <p:spPr>
          <a:xfrm flipV="1">
            <a:off x="2327583" y="2933037"/>
            <a:ext cx="3661081" cy="412488"/>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62A82DD5-0680-4F6A-918B-D752F9D80794}"/>
              </a:ext>
            </a:extLst>
          </p:cNvPr>
          <p:cNvCxnSpPr>
            <a:cxnSpLocks/>
            <a:stCxn id="27" idx="0"/>
            <a:endCxn id="24" idx="2"/>
          </p:cNvCxnSpPr>
          <p:nvPr/>
        </p:nvCxnSpPr>
        <p:spPr>
          <a:xfrm flipH="1" flipV="1">
            <a:off x="5988664" y="2933037"/>
            <a:ext cx="3661081" cy="412488"/>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66CAA37F-711E-4816-BBC4-50CC57AA471A}"/>
              </a:ext>
            </a:extLst>
          </p:cNvPr>
          <p:cNvCxnSpPr>
            <a:cxnSpLocks/>
            <a:stCxn id="26" idx="0"/>
            <a:endCxn id="24" idx="2"/>
          </p:cNvCxnSpPr>
          <p:nvPr/>
        </p:nvCxnSpPr>
        <p:spPr>
          <a:xfrm flipV="1">
            <a:off x="5988664" y="2933037"/>
            <a:ext cx="0" cy="412488"/>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17BB5A95-0BAE-4649-990B-8EE6B336D62F}"/>
              </a:ext>
            </a:extLst>
          </p:cNvPr>
          <p:cNvSpPr txBox="1"/>
          <p:nvPr/>
        </p:nvSpPr>
        <p:spPr>
          <a:xfrm>
            <a:off x="713528" y="4170218"/>
            <a:ext cx="3228109" cy="1569660"/>
          </a:xfrm>
          <a:prstGeom prst="rect">
            <a:avLst/>
          </a:prstGeom>
          <a:noFill/>
        </p:spPr>
        <p:txBody>
          <a:bodyPr wrap="square" lIns="0" rIns="0" rtlCol="0">
            <a:spAutoFit/>
          </a:bodyPr>
          <a:lstStyle/>
          <a:p>
            <a:pPr algn="ctr"/>
            <a:r>
              <a:rPr kumimoji="1" lang="ja-JP" altLang="en-US" sz="2400" dirty="0"/>
              <a:t>未来の顧客が受け取るメッセージと、そこでの顧客の反応・反響を</a:t>
            </a:r>
            <a:endParaRPr kumimoji="1" lang="en-US" altLang="ja-JP" sz="2400" dirty="0"/>
          </a:p>
          <a:p>
            <a:pPr algn="ctr"/>
            <a:r>
              <a:rPr kumimoji="1" lang="ja-JP" altLang="en-US" sz="2400" dirty="0"/>
              <a:t>ありありと書く</a:t>
            </a:r>
          </a:p>
        </p:txBody>
      </p:sp>
      <p:sp>
        <p:nvSpPr>
          <p:cNvPr id="37" name="テキスト ボックス 36">
            <a:extLst>
              <a:ext uri="{FF2B5EF4-FFF2-40B4-BE49-F238E27FC236}">
                <a16:creationId xmlns:a16="http://schemas.microsoft.com/office/drawing/2014/main" id="{2595CDE8-BAE5-4FEC-9971-E225CAEE2F86}"/>
              </a:ext>
            </a:extLst>
          </p:cNvPr>
          <p:cNvSpPr txBox="1"/>
          <p:nvPr/>
        </p:nvSpPr>
        <p:spPr>
          <a:xfrm>
            <a:off x="4353827" y="4170218"/>
            <a:ext cx="3269673" cy="2308324"/>
          </a:xfrm>
          <a:prstGeom prst="rect">
            <a:avLst/>
          </a:prstGeom>
          <a:noFill/>
        </p:spPr>
        <p:txBody>
          <a:bodyPr wrap="square" lIns="0" rIns="0" rtlCol="0">
            <a:spAutoFit/>
          </a:bodyPr>
          <a:lstStyle/>
          <a:p>
            <a:pPr algn="ctr"/>
            <a:r>
              <a:rPr kumimoji="1" lang="ja-JP" altLang="en-US" sz="2400" dirty="0"/>
              <a:t>顧客が訪ねてくるであろう難しい質問に対する回答。それとは別に、社内の関係者から寄せられ得るビジネス目標や収益についての回答</a:t>
            </a:r>
          </a:p>
        </p:txBody>
      </p:sp>
      <p:sp>
        <p:nvSpPr>
          <p:cNvPr id="38" name="テキスト ボックス 37">
            <a:extLst>
              <a:ext uri="{FF2B5EF4-FFF2-40B4-BE49-F238E27FC236}">
                <a16:creationId xmlns:a16="http://schemas.microsoft.com/office/drawing/2014/main" id="{4BB2E083-F2EB-425B-AD51-600DDE159F12}"/>
              </a:ext>
            </a:extLst>
          </p:cNvPr>
          <p:cNvSpPr txBox="1"/>
          <p:nvPr/>
        </p:nvSpPr>
        <p:spPr>
          <a:xfrm>
            <a:off x="8014908" y="4170218"/>
            <a:ext cx="3269673" cy="1200329"/>
          </a:xfrm>
          <a:prstGeom prst="rect">
            <a:avLst/>
          </a:prstGeom>
          <a:noFill/>
        </p:spPr>
        <p:txBody>
          <a:bodyPr wrap="square" lIns="0" rIns="0" rtlCol="0">
            <a:spAutoFit/>
          </a:bodyPr>
          <a:lstStyle/>
          <a:p>
            <a:pPr algn="ctr"/>
            <a:r>
              <a:rPr kumimoji="1" lang="en-US" altLang="ja-JP" sz="2400" dirty="0"/>
              <a:t>End to End </a:t>
            </a:r>
            <a:r>
              <a:rPr kumimoji="1" lang="ja-JP" altLang="en-US" sz="2400" dirty="0"/>
              <a:t>の顧客体験を言外の表現も含め</a:t>
            </a:r>
            <a:endParaRPr kumimoji="1" lang="en-US" altLang="ja-JP" sz="2400" dirty="0"/>
          </a:p>
          <a:p>
            <a:pPr algn="ctr"/>
            <a:r>
              <a:rPr kumimoji="1" lang="ja-JP" altLang="en-US" sz="2400" dirty="0"/>
              <a:t>伝えるための図</a:t>
            </a:r>
          </a:p>
        </p:txBody>
      </p:sp>
    </p:spTree>
    <p:extLst>
      <p:ext uri="{BB962C8B-B14F-4D97-AF65-F5344CB8AC3E}">
        <p14:creationId xmlns:p14="http://schemas.microsoft.com/office/powerpoint/2010/main" val="40550953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301FFE-46C2-4049-8430-F529FC6DB978}"/>
              </a:ext>
            </a:extLst>
          </p:cNvPr>
          <p:cNvSpPr>
            <a:spLocks noGrp="1"/>
          </p:cNvSpPr>
          <p:nvPr>
            <p:ph type="title"/>
          </p:nvPr>
        </p:nvSpPr>
        <p:spPr/>
        <p:txBody>
          <a:bodyPr/>
          <a:lstStyle/>
          <a:p>
            <a:r>
              <a:rPr kumimoji="1" lang="ja-JP" altLang="en-US" dirty="0"/>
              <a:t>実際に </a:t>
            </a:r>
            <a:r>
              <a:rPr kumimoji="1" lang="en-US" altLang="ja-JP" dirty="0"/>
              <a:t>Amazon </a:t>
            </a:r>
            <a:r>
              <a:rPr kumimoji="1" lang="ja-JP" altLang="en-US" dirty="0"/>
              <a:t>のプレスリリースを見てみる</a:t>
            </a:r>
          </a:p>
        </p:txBody>
      </p:sp>
      <p:sp>
        <p:nvSpPr>
          <p:cNvPr id="4" name="スライド番号プレースホルダー 3">
            <a:extLst>
              <a:ext uri="{FF2B5EF4-FFF2-40B4-BE49-F238E27FC236}">
                <a16:creationId xmlns:a16="http://schemas.microsoft.com/office/drawing/2014/main" id="{ECA38ABF-093F-4815-9A41-0787210E3F15}"/>
              </a:ext>
            </a:extLst>
          </p:cNvPr>
          <p:cNvSpPr>
            <a:spLocks noGrp="1"/>
          </p:cNvSpPr>
          <p:nvPr>
            <p:ph type="sldNum" sz="quarter" idx="4"/>
          </p:nvPr>
        </p:nvSpPr>
        <p:spPr/>
        <p:txBody>
          <a:bodyPr/>
          <a:lstStyle/>
          <a:p>
            <a:fld id="{DC503246-BBCE-4F0A-BCDC-08FC4C52637D}" type="slidenum">
              <a:rPr lang="en-US" smtClean="0"/>
              <a:pPr/>
              <a:t>15</a:t>
            </a:fld>
            <a:endParaRPr lang="en-US"/>
          </a:p>
        </p:txBody>
      </p:sp>
      <p:sp>
        <p:nvSpPr>
          <p:cNvPr id="11" name="テキスト ボックス 10">
            <a:extLst>
              <a:ext uri="{FF2B5EF4-FFF2-40B4-BE49-F238E27FC236}">
                <a16:creationId xmlns:a16="http://schemas.microsoft.com/office/drawing/2014/main" id="{4699763A-C6CE-4A3D-B540-E513361ABA9A}"/>
              </a:ext>
            </a:extLst>
          </p:cNvPr>
          <p:cNvSpPr txBox="1"/>
          <p:nvPr/>
        </p:nvSpPr>
        <p:spPr>
          <a:xfrm>
            <a:off x="4340506" y="1618454"/>
            <a:ext cx="7340783" cy="3785652"/>
          </a:xfrm>
          <a:prstGeom prst="rect">
            <a:avLst/>
          </a:prstGeom>
          <a:noFill/>
        </p:spPr>
        <p:txBody>
          <a:bodyPr wrap="square" lIns="0" rIns="0" rtlCol="0">
            <a:spAutoFit/>
          </a:bodyPr>
          <a:lstStyle/>
          <a:p>
            <a:r>
              <a:rPr kumimoji="1" lang="ja-JP" altLang="en-US" sz="2400" dirty="0"/>
              <a:t>生成 </a:t>
            </a:r>
            <a:r>
              <a:rPr kumimoji="1" lang="en-US" altLang="ja-JP" sz="2400" dirty="0"/>
              <a:t>AI </a:t>
            </a:r>
            <a:r>
              <a:rPr kumimoji="1" lang="ja-JP" altLang="en-US" sz="2400" dirty="0"/>
              <a:t>による顧客レビューの要約のプレスリリース</a:t>
            </a:r>
            <a:endParaRPr kumimoji="1" lang="en-US" altLang="ja-JP" sz="2400" dirty="0"/>
          </a:p>
          <a:p>
            <a:pPr marL="285750" indent="-285750">
              <a:buFont typeface="Arial" panose="020B0604020202020204" pitchFamily="34" charset="0"/>
              <a:buChar char="•"/>
            </a:pPr>
            <a:r>
              <a:rPr kumimoji="1" lang="en-US" altLang="ja-JP" sz="2400" b="1" dirty="0"/>
              <a:t>“</a:t>
            </a:r>
            <a:r>
              <a:rPr kumimoji="1" lang="ja-JP" altLang="en-US" sz="2400" b="1" dirty="0"/>
              <a:t>製品が使いやすいかどうかを知りたい顧客</a:t>
            </a:r>
            <a:r>
              <a:rPr kumimoji="1" lang="ja-JP" altLang="en-US" sz="2400" dirty="0"/>
              <a:t>は、</a:t>
            </a:r>
            <a:br>
              <a:rPr kumimoji="1" lang="en-US" altLang="ja-JP" sz="2400" dirty="0"/>
            </a:br>
            <a:r>
              <a:rPr kumimoji="1" lang="ja-JP" altLang="en-US" sz="2400" dirty="0"/>
              <a:t>レビューのハイライトの下にあるその製品属性をタップすることで、「使いやすさ」に言及した</a:t>
            </a:r>
            <a:br>
              <a:rPr kumimoji="1" lang="en-US" altLang="ja-JP" sz="2400" dirty="0"/>
            </a:br>
            <a:r>
              <a:rPr kumimoji="1" lang="ja-JP" altLang="en-US" sz="2400" dirty="0"/>
              <a:t>レビューを簡単に表示できます。</a:t>
            </a:r>
            <a:r>
              <a:rPr kumimoji="1" lang="en-US" altLang="ja-JP" sz="2400" dirty="0"/>
              <a:t>”</a:t>
            </a:r>
          </a:p>
          <a:p>
            <a:endParaRPr kumimoji="1" lang="en-US" altLang="ja-JP" sz="2400" dirty="0"/>
          </a:p>
          <a:p>
            <a:pPr marL="285750" indent="-285750">
              <a:buFont typeface="Arial" panose="020B0604020202020204" pitchFamily="34" charset="0"/>
              <a:buChar char="•"/>
            </a:pPr>
            <a:r>
              <a:rPr kumimoji="1" lang="en-US" altLang="ja-JP" sz="2400" dirty="0"/>
              <a:t>AI </a:t>
            </a:r>
            <a:r>
              <a:rPr kumimoji="1" lang="ja-JP" altLang="en-US" sz="2400" dirty="0"/>
              <a:t>によって生成された新しいレビュー ハイライトは、</a:t>
            </a:r>
            <a:r>
              <a:rPr kumimoji="1" lang="ja-JP" altLang="en-US" sz="2400" b="1" dirty="0"/>
              <a:t>購入が検証された方からの信頼できるレビュー コーパスのみを使用</a:t>
            </a:r>
            <a:r>
              <a:rPr kumimoji="1" lang="ja-JP" altLang="en-US" sz="2400" dirty="0"/>
              <a:t>し、顧客が一目でコミュニティの意見を簡単に理解できるようにします。</a:t>
            </a:r>
            <a:endParaRPr kumimoji="1" lang="en-US" altLang="ja-JP" sz="2400" dirty="0"/>
          </a:p>
        </p:txBody>
      </p:sp>
      <p:sp>
        <p:nvSpPr>
          <p:cNvPr id="12" name="テキスト ボックス 11">
            <a:extLst>
              <a:ext uri="{FF2B5EF4-FFF2-40B4-BE49-F238E27FC236}">
                <a16:creationId xmlns:a16="http://schemas.microsoft.com/office/drawing/2014/main" id="{7E979895-A985-47EC-9FDA-1340A07D3209}"/>
              </a:ext>
            </a:extLst>
          </p:cNvPr>
          <p:cNvSpPr txBox="1"/>
          <p:nvPr/>
        </p:nvSpPr>
        <p:spPr>
          <a:xfrm>
            <a:off x="342901" y="990076"/>
            <a:ext cx="11668990" cy="461665"/>
          </a:xfrm>
          <a:prstGeom prst="rect">
            <a:avLst/>
          </a:prstGeom>
          <a:noFill/>
        </p:spPr>
        <p:txBody>
          <a:bodyPr wrap="square" lIns="0" rIns="0" rtlCol="0">
            <a:spAutoFit/>
          </a:bodyPr>
          <a:lstStyle/>
          <a:p>
            <a:r>
              <a:rPr kumimoji="1" lang="en-US" altLang="ja-JP" sz="2400" b="1" dirty="0">
                <a:solidFill>
                  <a:schemeClr val="accent2"/>
                </a:solidFill>
              </a:rPr>
              <a:t>“</a:t>
            </a:r>
            <a:r>
              <a:rPr kumimoji="1" lang="ja-JP" altLang="en-US" sz="2400" b="1" dirty="0">
                <a:solidFill>
                  <a:schemeClr val="accent2"/>
                </a:solidFill>
              </a:rPr>
              <a:t>お客様の手に渡った瞬間の体験</a:t>
            </a:r>
            <a:r>
              <a:rPr kumimoji="1" lang="en-US" altLang="ja-JP" sz="2400" b="1" dirty="0">
                <a:solidFill>
                  <a:schemeClr val="accent2"/>
                </a:solidFill>
              </a:rPr>
              <a:t>” </a:t>
            </a:r>
            <a:r>
              <a:rPr kumimoji="1" lang="ja-JP" altLang="en-US" sz="2400" b="1" dirty="0">
                <a:solidFill>
                  <a:schemeClr val="accent2"/>
                </a:solidFill>
              </a:rPr>
              <a:t>や、 </a:t>
            </a:r>
            <a:r>
              <a:rPr kumimoji="1" lang="en-US" altLang="ja-JP" sz="2400" b="1" dirty="0">
                <a:solidFill>
                  <a:schemeClr val="accent2"/>
                </a:solidFill>
              </a:rPr>
              <a:t>“</a:t>
            </a:r>
            <a:r>
              <a:rPr kumimoji="1" lang="ja-JP" altLang="en-US" sz="2400" b="1" dirty="0">
                <a:solidFill>
                  <a:schemeClr val="accent2"/>
                </a:solidFill>
              </a:rPr>
              <a:t>寄せられる質問への回答</a:t>
            </a:r>
            <a:r>
              <a:rPr kumimoji="1" lang="en-US" altLang="ja-JP" sz="2400" b="1" dirty="0">
                <a:solidFill>
                  <a:schemeClr val="accent2"/>
                </a:solidFill>
              </a:rPr>
              <a:t>” </a:t>
            </a:r>
            <a:r>
              <a:rPr kumimoji="1" lang="ja-JP" altLang="en-US" sz="2400" b="1" dirty="0">
                <a:solidFill>
                  <a:schemeClr val="accent2"/>
                </a:solidFill>
              </a:rPr>
              <a:t>の反映が見られる</a:t>
            </a:r>
            <a:r>
              <a:rPr kumimoji="1" lang="en-US" altLang="ja-JP" sz="2400" b="1" dirty="0">
                <a:solidFill>
                  <a:schemeClr val="accent2"/>
                </a:solidFill>
              </a:rPr>
              <a:t> </a:t>
            </a:r>
            <a:endParaRPr kumimoji="1" lang="ja-JP" altLang="en-US" sz="2400" b="1" dirty="0">
              <a:solidFill>
                <a:schemeClr val="accent2"/>
              </a:solidFill>
            </a:endParaRPr>
          </a:p>
        </p:txBody>
      </p:sp>
      <p:pic>
        <p:nvPicPr>
          <p:cNvPr id="5" name="図 4">
            <a:extLst>
              <a:ext uri="{FF2B5EF4-FFF2-40B4-BE49-F238E27FC236}">
                <a16:creationId xmlns:a16="http://schemas.microsoft.com/office/drawing/2014/main" id="{5BBBD41A-03F0-4FF3-BEA7-CDF7CDAC4FC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0711" y="1451741"/>
            <a:ext cx="3552004" cy="4448571"/>
          </a:xfrm>
          <a:prstGeom prst="rect">
            <a:avLst/>
          </a:prstGeom>
        </p:spPr>
      </p:pic>
      <p:sp>
        <p:nvSpPr>
          <p:cNvPr id="14" name="テキスト ボックス 13">
            <a:extLst>
              <a:ext uri="{FF2B5EF4-FFF2-40B4-BE49-F238E27FC236}">
                <a16:creationId xmlns:a16="http://schemas.microsoft.com/office/drawing/2014/main" id="{7EA5381E-5D25-4180-B35E-220DFFC37071}"/>
              </a:ext>
            </a:extLst>
          </p:cNvPr>
          <p:cNvSpPr txBox="1"/>
          <p:nvPr/>
        </p:nvSpPr>
        <p:spPr>
          <a:xfrm>
            <a:off x="2874841" y="6040374"/>
            <a:ext cx="8974259" cy="307777"/>
          </a:xfrm>
          <a:prstGeom prst="rect">
            <a:avLst/>
          </a:prstGeom>
          <a:noFill/>
        </p:spPr>
        <p:txBody>
          <a:bodyPr wrap="square">
            <a:spAutoFit/>
          </a:bodyPr>
          <a:lstStyle/>
          <a:p>
            <a:pPr algn="r"/>
            <a:r>
              <a:rPr lang="ja-JP" altLang="en-US" sz="1400" dirty="0"/>
              <a:t>https://www.aboutamazon.com/news/amazon-ai/amazon-improves-customer-reviews-with-generative-ai</a:t>
            </a:r>
          </a:p>
        </p:txBody>
      </p:sp>
    </p:spTree>
    <p:extLst>
      <p:ext uri="{BB962C8B-B14F-4D97-AF65-F5344CB8AC3E}">
        <p14:creationId xmlns:p14="http://schemas.microsoft.com/office/powerpoint/2010/main" val="27077434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A0C1280-F3E8-4153-84EF-7A85CE67B522}"/>
              </a:ext>
            </a:extLst>
          </p:cNvPr>
          <p:cNvSpPr>
            <a:spLocks noGrp="1"/>
          </p:cNvSpPr>
          <p:nvPr>
            <p:ph type="title"/>
          </p:nvPr>
        </p:nvSpPr>
        <p:spPr/>
        <p:txBody>
          <a:bodyPr/>
          <a:lstStyle/>
          <a:p>
            <a:r>
              <a:rPr kumimoji="1" lang="en-US" altLang="ja-JP" sz="4000" dirty="0"/>
              <a:t>Amazon </a:t>
            </a:r>
            <a:r>
              <a:rPr kumimoji="1" lang="ja-JP" altLang="en-US" sz="4000" dirty="0"/>
              <a:t>のプロダクト開発プロセス </a:t>
            </a:r>
            <a:r>
              <a:rPr kumimoji="1" lang="en-US" altLang="ja-JP" sz="4000" dirty="0"/>
              <a:t>:</a:t>
            </a:r>
            <a:r>
              <a:rPr kumimoji="1" lang="ja-JP" altLang="en-US" sz="4000" dirty="0"/>
              <a:t> </a:t>
            </a:r>
            <a:br>
              <a:rPr kumimoji="1" lang="en-US" altLang="ja-JP" sz="4000" dirty="0"/>
            </a:br>
            <a:r>
              <a:rPr kumimoji="1" lang="en-US" altLang="ja-JP" dirty="0"/>
              <a:t>Working Backwards </a:t>
            </a:r>
            <a:endParaRPr kumimoji="1" lang="ja-JP" altLang="en-US" dirty="0"/>
          </a:p>
        </p:txBody>
      </p:sp>
      <p:sp>
        <p:nvSpPr>
          <p:cNvPr id="4" name="スライド番号プレースホルダー 3">
            <a:extLst>
              <a:ext uri="{FF2B5EF4-FFF2-40B4-BE49-F238E27FC236}">
                <a16:creationId xmlns:a16="http://schemas.microsoft.com/office/drawing/2014/main" id="{03B5551A-4DC0-4DE2-80F0-43EDDA55C6F5}"/>
              </a:ext>
            </a:extLst>
          </p:cNvPr>
          <p:cNvSpPr>
            <a:spLocks noGrp="1"/>
          </p:cNvSpPr>
          <p:nvPr>
            <p:ph type="sldNum" sz="quarter" idx="4"/>
          </p:nvPr>
        </p:nvSpPr>
        <p:spPr/>
        <p:txBody>
          <a:bodyPr/>
          <a:lstStyle/>
          <a:p>
            <a:fld id="{DC503246-BBCE-4F0A-BCDC-08FC4C52637D}" type="slidenum">
              <a:rPr lang="en-US" smtClean="0"/>
              <a:pPr/>
              <a:t>16</a:t>
            </a:fld>
            <a:endParaRPr lang="en-US"/>
          </a:p>
        </p:txBody>
      </p:sp>
      <p:sp>
        <p:nvSpPr>
          <p:cNvPr id="5" name="矢印: 五方向 4">
            <a:extLst>
              <a:ext uri="{FF2B5EF4-FFF2-40B4-BE49-F238E27FC236}">
                <a16:creationId xmlns:a16="http://schemas.microsoft.com/office/drawing/2014/main" id="{01C015B1-6E3C-4F35-A122-1F03EB75C97D}"/>
              </a:ext>
            </a:extLst>
          </p:cNvPr>
          <p:cNvSpPr/>
          <p:nvPr/>
        </p:nvSpPr>
        <p:spPr>
          <a:xfrm>
            <a:off x="425038" y="1882446"/>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rPr>
              <a:t>Listen</a:t>
            </a:r>
            <a:endParaRPr kumimoji="1" lang="ja-JP" altLang="en-US" sz="2400" b="1" dirty="0" err="1">
              <a:solidFill>
                <a:schemeClr val="bg1"/>
              </a:solidFill>
            </a:endParaRPr>
          </a:p>
        </p:txBody>
      </p:sp>
      <p:sp>
        <p:nvSpPr>
          <p:cNvPr id="6" name="矢印: 五方向 5">
            <a:extLst>
              <a:ext uri="{FF2B5EF4-FFF2-40B4-BE49-F238E27FC236}">
                <a16:creationId xmlns:a16="http://schemas.microsoft.com/office/drawing/2014/main" id="{3375E202-8EAB-4F1C-B755-ADAAB7CDA493}"/>
              </a:ext>
            </a:extLst>
          </p:cNvPr>
          <p:cNvSpPr/>
          <p:nvPr/>
        </p:nvSpPr>
        <p:spPr>
          <a:xfrm>
            <a:off x="2779864" y="1882446"/>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rPr>
              <a:t>Define</a:t>
            </a:r>
            <a:endParaRPr kumimoji="1" lang="ja-JP" altLang="en-US" sz="2400" b="1" dirty="0" err="1">
              <a:solidFill>
                <a:schemeClr val="bg1"/>
              </a:solidFill>
            </a:endParaRPr>
          </a:p>
        </p:txBody>
      </p:sp>
      <p:sp>
        <p:nvSpPr>
          <p:cNvPr id="7" name="矢印: 五方向 6">
            <a:extLst>
              <a:ext uri="{FF2B5EF4-FFF2-40B4-BE49-F238E27FC236}">
                <a16:creationId xmlns:a16="http://schemas.microsoft.com/office/drawing/2014/main" id="{0A5EA5F7-391F-42C7-83F1-1A765D3F772E}"/>
              </a:ext>
            </a:extLst>
          </p:cNvPr>
          <p:cNvSpPr/>
          <p:nvPr/>
        </p:nvSpPr>
        <p:spPr>
          <a:xfrm>
            <a:off x="5134690" y="1882446"/>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rPr>
              <a:t>Invent</a:t>
            </a:r>
            <a:endParaRPr kumimoji="1" lang="ja-JP" altLang="en-US" sz="2400" b="1" dirty="0" err="1">
              <a:solidFill>
                <a:schemeClr val="bg1"/>
              </a:solidFill>
            </a:endParaRPr>
          </a:p>
        </p:txBody>
      </p:sp>
      <p:sp>
        <p:nvSpPr>
          <p:cNvPr id="8" name="矢印: 五方向 7">
            <a:extLst>
              <a:ext uri="{FF2B5EF4-FFF2-40B4-BE49-F238E27FC236}">
                <a16:creationId xmlns:a16="http://schemas.microsoft.com/office/drawing/2014/main" id="{6302F7B5-6F4C-4A9F-AD2D-86CDAB1527ED}"/>
              </a:ext>
            </a:extLst>
          </p:cNvPr>
          <p:cNvSpPr/>
          <p:nvPr/>
        </p:nvSpPr>
        <p:spPr>
          <a:xfrm>
            <a:off x="7489516" y="1882446"/>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rPr>
              <a:t>Refine</a:t>
            </a:r>
            <a:endParaRPr kumimoji="1" lang="ja-JP" altLang="en-US" sz="2400" b="1" dirty="0" err="1">
              <a:solidFill>
                <a:schemeClr val="bg1"/>
              </a:solidFill>
            </a:endParaRPr>
          </a:p>
        </p:txBody>
      </p:sp>
      <p:sp>
        <p:nvSpPr>
          <p:cNvPr id="9" name="矢印: 五方向 8">
            <a:extLst>
              <a:ext uri="{FF2B5EF4-FFF2-40B4-BE49-F238E27FC236}">
                <a16:creationId xmlns:a16="http://schemas.microsoft.com/office/drawing/2014/main" id="{7DB7F03D-B079-4118-AB23-CC3442AEECDE}"/>
              </a:ext>
            </a:extLst>
          </p:cNvPr>
          <p:cNvSpPr/>
          <p:nvPr/>
        </p:nvSpPr>
        <p:spPr>
          <a:xfrm>
            <a:off x="9844341" y="1882446"/>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rPr>
              <a:t>Test/Iterate</a:t>
            </a:r>
            <a:endParaRPr kumimoji="1" lang="ja-JP" altLang="en-US" sz="2400" b="1" dirty="0" err="1">
              <a:solidFill>
                <a:schemeClr val="bg1"/>
              </a:solidFill>
            </a:endParaRPr>
          </a:p>
        </p:txBody>
      </p:sp>
      <p:sp>
        <p:nvSpPr>
          <p:cNvPr id="20" name="四角形: 角を丸くする 19">
            <a:extLst>
              <a:ext uri="{FF2B5EF4-FFF2-40B4-BE49-F238E27FC236}">
                <a16:creationId xmlns:a16="http://schemas.microsoft.com/office/drawing/2014/main" id="{1F94E0DD-CB9B-476F-9B8C-98318A8C44D5}"/>
              </a:ext>
            </a:extLst>
          </p:cNvPr>
          <p:cNvSpPr/>
          <p:nvPr/>
        </p:nvSpPr>
        <p:spPr>
          <a:xfrm>
            <a:off x="425038" y="2534610"/>
            <a:ext cx="2200175" cy="1944416"/>
          </a:xfrm>
          <a:prstGeom prst="roundRect">
            <a:avLst>
              <a:gd name="adj" fmla="val 50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600" b="1" dirty="0">
              <a:solidFill>
                <a:schemeClr val="tx1"/>
              </a:solidFill>
            </a:endParaRPr>
          </a:p>
          <a:p>
            <a:r>
              <a:rPr kumimoji="1" lang="ja-JP" altLang="en-US" sz="1600" b="1" dirty="0">
                <a:solidFill>
                  <a:schemeClr val="tx1"/>
                </a:solidFill>
              </a:rPr>
              <a:t>顧客は誰か</a:t>
            </a:r>
            <a:r>
              <a:rPr kumimoji="1" lang="en-US" altLang="ja-JP" sz="1600" b="1" dirty="0">
                <a:solidFill>
                  <a:schemeClr val="tx1"/>
                </a:solidFill>
              </a:rPr>
              <a:t>?</a:t>
            </a:r>
            <a:r>
              <a:rPr kumimoji="1" lang="ja-JP" altLang="en-US" sz="1600" dirty="0">
                <a:solidFill>
                  <a:schemeClr val="tx1"/>
                </a:solidFill>
              </a:rPr>
              <a:t> </a:t>
            </a:r>
            <a:r>
              <a:rPr kumimoji="1" lang="en-US" altLang="ja-JP" sz="1600" dirty="0">
                <a:solidFill>
                  <a:schemeClr val="tx1"/>
                </a:solidFill>
              </a:rPr>
              <a:t>:</a:t>
            </a:r>
          </a:p>
          <a:p>
            <a:r>
              <a:rPr kumimoji="1" lang="ja-JP" altLang="en-US" sz="1600" dirty="0">
                <a:solidFill>
                  <a:schemeClr val="tx1"/>
                </a:solidFill>
              </a:rPr>
              <a:t>顧客の目的と達成するための行動は何か。行動をはじめるきっかけは何か。</a:t>
            </a:r>
          </a:p>
        </p:txBody>
      </p:sp>
      <p:sp>
        <p:nvSpPr>
          <p:cNvPr id="21" name="四角形: 角を丸くする 20">
            <a:extLst>
              <a:ext uri="{FF2B5EF4-FFF2-40B4-BE49-F238E27FC236}">
                <a16:creationId xmlns:a16="http://schemas.microsoft.com/office/drawing/2014/main" id="{8BBB148A-4222-482C-93A2-3B3F53D4E487}"/>
              </a:ext>
            </a:extLst>
          </p:cNvPr>
          <p:cNvSpPr/>
          <p:nvPr/>
        </p:nvSpPr>
        <p:spPr>
          <a:xfrm>
            <a:off x="2779864" y="2534610"/>
            <a:ext cx="2200175" cy="1944416"/>
          </a:xfrm>
          <a:prstGeom prst="roundRect">
            <a:avLst>
              <a:gd name="adj" fmla="val 50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600" b="1" dirty="0">
              <a:solidFill>
                <a:schemeClr val="tx1"/>
              </a:solidFill>
            </a:endParaRPr>
          </a:p>
          <a:p>
            <a:r>
              <a:rPr kumimoji="1" lang="ja-JP" altLang="en-US" sz="1600" b="1" dirty="0">
                <a:solidFill>
                  <a:schemeClr val="tx1"/>
                </a:solidFill>
              </a:rPr>
              <a:t>課題と機会は何か </a:t>
            </a:r>
            <a:r>
              <a:rPr kumimoji="1" lang="en-US" altLang="ja-JP" sz="1600" b="1" dirty="0">
                <a:solidFill>
                  <a:schemeClr val="tx1"/>
                </a:solidFill>
              </a:rPr>
              <a:t>? </a:t>
            </a:r>
            <a:r>
              <a:rPr kumimoji="1" lang="ja-JP" altLang="en-US" sz="1600" dirty="0">
                <a:solidFill>
                  <a:schemeClr val="tx1"/>
                </a:solidFill>
              </a:rPr>
              <a:t> </a:t>
            </a:r>
            <a:r>
              <a:rPr kumimoji="1" lang="en-US" altLang="ja-JP" sz="1600" dirty="0">
                <a:solidFill>
                  <a:schemeClr val="tx1"/>
                </a:solidFill>
              </a:rPr>
              <a:t>: </a:t>
            </a:r>
          </a:p>
          <a:p>
            <a:r>
              <a:rPr kumimoji="1" lang="ja-JP" altLang="en-US" sz="1600" dirty="0">
                <a:solidFill>
                  <a:schemeClr val="tx1"/>
                </a:solidFill>
              </a:rPr>
              <a:t>行動しない、あるいは行動を促進する状況は何か </a:t>
            </a:r>
            <a:r>
              <a:rPr kumimoji="1" lang="en-US" altLang="ja-JP" sz="1600" dirty="0">
                <a:solidFill>
                  <a:schemeClr val="tx1"/>
                </a:solidFill>
              </a:rPr>
              <a:t>? </a:t>
            </a:r>
            <a:r>
              <a:rPr kumimoji="1" lang="ja-JP" altLang="en-US" sz="1600" dirty="0">
                <a:solidFill>
                  <a:schemeClr val="tx1"/>
                </a:solidFill>
              </a:rPr>
              <a:t>その状況に製品はどうかかわるか。</a:t>
            </a:r>
          </a:p>
        </p:txBody>
      </p:sp>
      <p:sp>
        <p:nvSpPr>
          <p:cNvPr id="22" name="四角形: 角を丸くする 21">
            <a:extLst>
              <a:ext uri="{FF2B5EF4-FFF2-40B4-BE49-F238E27FC236}">
                <a16:creationId xmlns:a16="http://schemas.microsoft.com/office/drawing/2014/main" id="{D624DC8A-9735-4A8D-9D2B-A5A0E7E73FFC}"/>
              </a:ext>
            </a:extLst>
          </p:cNvPr>
          <p:cNvSpPr/>
          <p:nvPr/>
        </p:nvSpPr>
        <p:spPr>
          <a:xfrm>
            <a:off x="5134689" y="2534610"/>
            <a:ext cx="2200175" cy="1944416"/>
          </a:xfrm>
          <a:prstGeom prst="roundRect">
            <a:avLst>
              <a:gd name="adj" fmla="val 5043"/>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600" b="1" dirty="0">
              <a:solidFill>
                <a:schemeClr val="tx1"/>
              </a:solidFill>
            </a:endParaRPr>
          </a:p>
          <a:p>
            <a:r>
              <a:rPr kumimoji="1" lang="ja-JP" altLang="en-US" sz="1600" b="1" dirty="0">
                <a:solidFill>
                  <a:schemeClr val="tx1"/>
                </a:solidFill>
              </a:rPr>
              <a:t>解決策は何か </a:t>
            </a:r>
            <a:r>
              <a:rPr kumimoji="1" lang="en-US" altLang="ja-JP" sz="1600" b="1" dirty="0">
                <a:solidFill>
                  <a:schemeClr val="tx1"/>
                </a:solidFill>
              </a:rPr>
              <a:t>? </a:t>
            </a:r>
            <a:r>
              <a:rPr kumimoji="1" lang="en-US" altLang="ja-JP" sz="1600" dirty="0">
                <a:solidFill>
                  <a:schemeClr val="tx1"/>
                </a:solidFill>
              </a:rPr>
              <a:t>:</a:t>
            </a:r>
          </a:p>
          <a:p>
            <a:r>
              <a:rPr kumimoji="1" lang="ja-JP" altLang="en-US" sz="1600" dirty="0">
                <a:solidFill>
                  <a:schemeClr val="tx1"/>
                </a:solidFill>
              </a:rPr>
              <a:t>行動の障害を取り除き、促進する最良の解決策は何か。</a:t>
            </a:r>
          </a:p>
        </p:txBody>
      </p:sp>
      <p:sp>
        <p:nvSpPr>
          <p:cNvPr id="23" name="四角形: 角を丸くする 22">
            <a:extLst>
              <a:ext uri="{FF2B5EF4-FFF2-40B4-BE49-F238E27FC236}">
                <a16:creationId xmlns:a16="http://schemas.microsoft.com/office/drawing/2014/main" id="{C487BD49-8BB0-411D-96FC-DDB5D9D1EB2E}"/>
              </a:ext>
            </a:extLst>
          </p:cNvPr>
          <p:cNvSpPr/>
          <p:nvPr/>
        </p:nvSpPr>
        <p:spPr>
          <a:xfrm>
            <a:off x="7489514" y="2534610"/>
            <a:ext cx="2200175" cy="1944416"/>
          </a:xfrm>
          <a:prstGeom prst="roundRect">
            <a:avLst>
              <a:gd name="adj" fmla="val 50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600" dirty="0">
              <a:solidFill>
                <a:schemeClr val="tx1"/>
              </a:solidFill>
            </a:endParaRPr>
          </a:p>
          <a:p>
            <a:r>
              <a:rPr kumimoji="1" lang="ja-JP" altLang="en-US" sz="1600" b="1" dirty="0">
                <a:solidFill>
                  <a:schemeClr val="tx1"/>
                </a:solidFill>
              </a:rPr>
              <a:t>最終的な顧客の体験は </a:t>
            </a:r>
            <a:r>
              <a:rPr kumimoji="1" lang="en-US" altLang="ja-JP" sz="1600" b="1" dirty="0">
                <a:solidFill>
                  <a:schemeClr val="tx1"/>
                </a:solidFill>
              </a:rPr>
              <a:t>?</a:t>
            </a:r>
            <a:r>
              <a:rPr kumimoji="1" lang="ja-JP" altLang="en-US" sz="1600" dirty="0">
                <a:solidFill>
                  <a:schemeClr val="tx1"/>
                </a:solidFill>
              </a:rPr>
              <a:t> </a:t>
            </a:r>
            <a:r>
              <a:rPr kumimoji="1" lang="en-US" altLang="ja-JP" sz="1600" dirty="0">
                <a:solidFill>
                  <a:schemeClr val="tx1"/>
                </a:solidFill>
              </a:rPr>
              <a:t>: </a:t>
            </a:r>
            <a:r>
              <a:rPr kumimoji="1" lang="ja-JP" altLang="en-US" sz="1600" dirty="0">
                <a:solidFill>
                  <a:schemeClr val="tx1"/>
                </a:solidFill>
              </a:rPr>
              <a:t>顧客はどのように製品の存在を知り解決策を採用するのか。どのように正当性を訴求するか。</a:t>
            </a:r>
          </a:p>
        </p:txBody>
      </p:sp>
      <p:sp>
        <p:nvSpPr>
          <p:cNvPr id="24" name="四角形: 角を丸くする 23">
            <a:extLst>
              <a:ext uri="{FF2B5EF4-FFF2-40B4-BE49-F238E27FC236}">
                <a16:creationId xmlns:a16="http://schemas.microsoft.com/office/drawing/2014/main" id="{FFD3FA8A-153F-4438-A921-18E6A4200E79}"/>
              </a:ext>
            </a:extLst>
          </p:cNvPr>
          <p:cNvSpPr/>
          <p:nvPr/>
        </p:nvSpPr>
        <p:spPr>
          <a:xfrm>
            <a:off x="9844341" y="2534610"/>
            <a:ext cx="2200175" cy="1944416"/>
          </a:xfrm>
          <a:prstGeom prst="roundRect">
            <a:avLst>
              <a:gd name="adj" fmla="val 50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600" dirty="0">
              <a:solidFill>
                <a:schemeClr val="tx1"/>
              </a:solidFill>
            </a:endParaRPr>
          </a:p>
          <a:p>
            <a:r>
              <a:rPr kumimoji="1" lang="ja-JP" altLang="en-US" sz="1600" b="1" dirty="0">
                <a:solidFill>
                  <a:schemeClr val="tx1"/>
                </a:solidFill>
              </a:rPr>
              <a:t>成功を計測する指標は </a:t>
            </a:r>
            <a:r>
              <a:rPr kumimoji="1" lang="en-US" altLang="ja-JP" sz="1600" b="1" dirty="0">
                <a:solidFill>
                  <a:schemeClr val="tx1"/>
                </a:solidFill>
              </a:rPr>
              <a:t>?</a:t>
            </a:r>
            <a:r>
              <a:rPr kumimoji="1" lang="en-US" altLang="ja-JP" sz="1600" dirty="0">
                <a:solidFill>
                  <a:schemeClr val="tx1"/>
                </a:solidFill>
              </a:rPr>
              <a:t>: </a:t>
            </a:r>
            <a:br>
              <a:rPr kumimoji="1" lang="en-US" altLang="ja-JP" sz="1600" dirty="0">
                <a:solidFill>
                  <a:schemeClr val="tx1"/>
                </a:solidFill>
              </a:rPr>
            </a:br>
            <a:r>
              <a:rPr kumimoji="1" lang="ja-JP" altLang="en-US" sz="1600" dirty="0">
                <a:solidFill>
                  <a:schemeClr val="tx1"/>
                </a:solidFill>
              </a:rPr>
              <a:t>課題の解決を誰がどのように計測し評価するのか。</a:t>
            </a:r>
          </a:p>
        </p:txBody>
      </p:sp>
      <p:sp>
        <p:nvSpPr>
          <p:cNvPr id="38" name="矢印: 左 37">
            <a:extLst>
              <a:ext uri="{FF2B5EF4-FFF2-40B4-BE49-F238E27FC236}">
                <a16:creationId xmlns:a16="http://schemas.microsoft.com/office/drawing/2014/main" id="{72A08B8D-D0C7-40F1-B2B6-0FD99322F970}"/>
              </a:ext>
            </a:extLst>
          </p:cNvPr>
          <p:cNvSpPr/>
          <p:nvPr/>
        </p:nvSpPr>
        <p:spPr>
          <a:xfrm rot="5400000">
            <a:off x="8356316" y="4463850"/>
            <a:ext cx="466570" cy="652556"/>
          </a:xfrm>
          <a:prstGeom prst="leftArrow">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 name="テキスト ボックス 1">
            <a:extLst>
              <a:ext uri="{FF2B5EF4-FFF2-40B4-BE49-F238E27FC236}">
                <a16:creationId xmlns:a16="http://schemas.microsoft.com/office/drawing/2014/main" id="{EDBFE93F-33FA-41C8-9BB8-03FF20019E8F}"/>
              </a:ext>
            </a:extLst>
          </p:cNvPr>
          <p:cNvSpPr txBox="1"/>
          <p:nvPr/>
        </p:nvSpPr>
        <p:spPr>
          <a:xfrm>
            <a:off x="7489514" y="5101230"/>
            <a:ext cx="2200176" cy="1323439"/>
          </a:xfrm>
          <a:prstGeom prst="rect">
            <a:avLst/>
          </a:prstGeom>
          <a:noFill/>
        </p:spPr>
        <p:txBody>
          <a:bodyPr wrap="square" lIns="0" rIns="0" rtlCol="0">
            <a:spAutoFit/>
          </a:bodyPr>
          <a:lstStyle/>
          <a:p>
            <a:pPr algn="ctr"/>
            <a:r>
              <a:rPr kumimoji="1" lang="en-US" altLang="ja-JP" sz="2000" b="1" dirty="0"/>
              <a:t>PR/FAQ </a:t>
            </a:r>
            <a:r>
              <a:rPr kumimoji="1" lang="ja-JP" altLang="en-US" sz="2000" b="1" dirty="0"/>
              <a:t>を書く</a:t>
            </a:r>
            <a:br>
              <a:rPr kumimoji="1" lang="en-US" altLang="ja-JP" sz="2000" b="1" dirty="0"/>
            </a:br>
            <a:r>
              <a:rPr kumimoji="1" lang="ja-JP" altLang="en-US" sz="2000" dirty="0"/>
              <a:t>今回は簡易な</a:t>
            </a:r>
            <a:br>
              <a:rPr kumimoji="1" lang="en-US" altLang="ja-JP" sz="2000" dirty="0"/>
            </a:br>
            <a:r>
              <a:rPr kumimoji="1" lang="ja-JP" altLang="en-US" sz="2000" dirty="0"/>
              <a:t>企画書を書くにとどめます</a:t>
            </a:r>
          </a:p>
        </p:txBody>
      </p:sp>
      <p:sp>
        <p:nvSpPr>
          <p:cNvPr id="17" name="矢印: 左 16">
            <a:extLst>
              <a:ext uri="{FF2B5EF4-FFF2-40B4-BE49-F238E27FC236}">
                <a16:creationId xmlns:a16="http://schemas.microsoft.com/office/drawing/2014/main" id="{C428FCED-CA80-4880-BDE9-068023A8E010}"/>
              </a:ext>
            </a:extLst>
          </p:cNvPr>
          <p:cNvSpPr/>
          <p:nvPr/>
        </p:nvSpPr>
        <p:spPr>
          <a:xfrm rot="5400000">
            <a:off x="10711143" y="4463850"/>
            <a:ext cx="466570" cy="652556"/>
          </a:xfrm>
          <a:prstGeom prst="leftArrow">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8" name="テキスト ボックス 17">
            <a:extLst>
              <a:ext uri="{FF2B5EF4-FFF2-40B4-BE49-F238E27FC236}">
                <a16:creationId xmlns:a16="http://schemas.microsoft.com/office/drawing/2014/main" id="{2A3CCA8B-131E-46FA-98ED-D83C71E3BEDA}"/>
              </a:ext>
            </a:extLst>
          </p:cNvPr>
          <p:cNvSpPr txBox="1"/>
          <p:nvPr/>
        </p:nvSpPr>
        <p:spPr>
          <a:xfrm>
            <a:off x="9844341" y="5101230"/>
            <a:ext cx="2200176" cy="1015663"/>
          </a:xfrm>
          <a:prstGeom prst="rect">
            <a:avLst/>
          </a:prstGeom>
          <a:noFill/>
        </p:spPr>
        <p:txBody>
          <a:bodyPr wrap="square" lIns="0" rIns="0" rtlCol="0">
            <a:spAutoFit/>
          </a:bodyPr>
          <a:lstStyle/>
          <a:p>
            <a:pPr algn="ctr"/>
            <a:r>
              <a:rPr kumimoji="1" lang="en-US" altLang="ja-JP" sz="2000" b="1" dirty="0"/>
              <a:t>“Iterate” </a:t>
            </a:r>
            <a:r>
              <a:rPr kumimoji="1" lang="ja-JP" altLang="en-US" sz="2000" b="1" dirty="0"/>
              <a:t>し洗練</a:t>
            </a:r>
            <a:endParaRPr kumimoji="1" lang="en-US" altLang="ja-JP" sz="2000" b="1" dirty="0"/>
          </a:p>
          <a:p>
            <a:pPr algn="ctr"/>
            <a:r>
              <a:rPr kumimoji="1" lang="ja-JP" altLang="en-US" sz="2000" dirty="0"/>
              <a:t>改善編で </a:t>
            </a:r>
            <a:r>
              <a:rPr kumimoji="1" lang="en-US" altLang="ja-JP" sz="2000" dirty="0"/>
              <a:t>Iterate </a:t>
            </a:r>
            <a:r>
              <a:rPr kumimoji="1" lang="ja-JP" altLang="en-US" sz="2000" dirty="0"/>
              <a:t>を実施して頂きます</a:t>
            </a:r>
          </a:p>
        </p:txBody>
      </p:sp>
    </p:spTree>
    <p:extLst>
      <p:ext uri="{BB962C8B-B14F-4D97-AF65-F5344CB8AC3E}">
        <p14:creationId xmlns:p14="http://schemas.microsoft.com/office/powerpoint/2010/main" val="89982981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4AA89B-9F31-40BE-9176-A9050A16CEE4}"/>
              </a:ext>
            </a:extLst>
          </p:cNvPr>
          <p:cNvSpPr>
            <a:spLocks noGrp="1"/>
          </p:cNvSpPr>
          <p:nvPr>
            <p:ph type="title"/>
          </p:nvPr>
        </p:nvSpPr>
        <p:spPr/>
        <p:txBody>
          <a:bodyPr/>
          <a:lstStyle/>
          <a:p>
            <a:r>
              <a:rPr lang="en-US" altLang="ja-JP" dirty="0">
                <a:solidFill>
                  <a:schemeClr val="accent2"/>
                </a:solidFill>
              </a:rPr>
              <a:t>Listen</a:t>
            </a:r>
            <a:r>
              <a:rPr lang="en-US" altLang="ja-JP" dirty="0"/>
              <a:t>: Working Backwards </a:t>
            </a:r>
            <a:r>
              <a:rPr lang="ja-JP" altLang="en-US" dirty="0"/>
              <a:t>の最初のプロセス</a:t>
            </a:r>
          </a:p>
        </p:txBody>
      </p:sp>
      <p:sp>
        <p:nvSpPr>
          <p:cNvPr id="6" name="コンテンツ プレースホルダー 5">
            <a:extLst>
              <a:ext uri="{FF2B5EF4-FFF2-40B4-BE49-F238E27FC236}">
                <a16:creationId xmlns:a16="http://schemas.microsoft.com/office/drawing/2014/main" id="{C0FC0BE1-52FE-49EE-BEBD-0F6A0CCAC902}"/>
              </a:ext>
            </a:extLst>
          </p:cNvPr>
          <p:cNvSpPr>
            <a:spLocks noGrp="1"/>
          </p:cNvSpPr>
          <p:nvPr>
            <p:ph idx="1"/>
          </p:nvPr>
        </p:nvSpPr>
        <p:spPr>
          <a:xfrm>
            <a:off x="425038" y="2330546"/>
            <a:ext cx="11424062" cy="1877437"/>
          </a:xfrm>
        </p:spPr>
        <p:txBody>
          <a:bodyPr/>
          <a:lstStyle/>
          <a:p>
            <a:endParaRPr lang="en-US" altLang="ja-JP" sz="3200" dirty="0"/>
          </a:p>
          <a:p>
            <a:pPr algn="ctr"/>
            <a:r>
              <a:rPr lang="ja-JP" altLang="en-US" sz="3200" b="1" dirty="0"/>
              <a:t>顧客は誰か </a:t>
            </a:r>
            <a:r>
              <a:rPr lang="en-US" altLang="ja-JP" sz="3200" b="1" dirty="0"/>
              <a:t>? </a:t>
            </a:r>
          </a:p>
          <a:p>
            <a:pPr algn="ctr"/>
            <a:r>
              <a:rPr lang="ja-JP" altLang="en-US" sz="3200" b="1" dirty="0"/>
              <a:t>顧客についてどのような情報を持っているか </a:t>
            </a:r>
            <a:r>
              <a:rPr lang="en-US" altLang="ja-JP" sz="3200" b="1" dirty="0"/>
              <a:t>? </a:t>
            </a:r>
            <a:endParaRPr lang="ja-JP" altLang="en-US" sz="3200" b="1" dirty="0"/>
          </a:p>
        </p:txBody>
      </p:sp>
      <p:sp>
        <p:nvSpPr>
          <p:cNvPr id="4" name="スライド番号プレースホルダー 3">
            <a:extLst>
              <a:ext uri="{FF2B5EF4-FFF2-40B4-BE49-F238E27FC236}">
                <a16:creationId xmlns:a16="http://schemas.microsoft.com/office/drawing/2014/main" id="{052C198F-6009-4C08-BD66-451E2FE74D51}"/>
              </a:ext>
            </a:extLst>
          </p:cNvPr>
          <p:cNvSpPr>
            <a:spLocks noGrp="1"/>
          </p:cNvSpPr>
          <p:nvPr>
            <p:ph type="sldNum" sz="quarter" idx="4"/>
          </p:nvPr>
        </p:nvSpPr>
        <p:spPr/>
        <p:txBody>
          <a:bodyPr/>
          <a:lstStyle/>
          <a:p>
            <a:fld id="{DC503246-BBCE-4F0A-BCDC-08FC4C52637D}" type="slidenum">
              <a:rPr lang="en-US" smtClean="0"/>
              <a:pPr/>
              <a:t>17</a:t>
            </a:fld>
            <a:endParaRPr lang="en-US"/>
          </a:p>
        </p:txBody>
      </p:sp>
    </p:spTree>
    <p:extLst>
      <p:ext uri="{BB962C8B-B14F-4D97-AF65-F5344CB8AC3E}">
        <p14:creationId xmlns:p14="http://schemas.microsoft.com/office/powerpoint/2010/main" val="129868401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4AA89B-9F31-40BE-9176-A9050A16CEE4}"/>
              </a:ext>
            </a:extLst>
          </p:cNvPr>
          <p:cNvSpPr>
            <a:spLocks noGrp="1"/>
          </p:cNvSpPr>
          <p:nvPr>
            <p:ph type="title"/>
          </p:nvPr>
        </p:nvSpPr>
        <p:spPr/>
        <p:txBody>
          <a:bodyPr/>
          <a:lstStyle/>
          <a:p>
            <a:r>
              <a:rPr lang="ja-JP" altLang="en-US" dirty="0"/>
              <a:t>顧客は誰か </a:t>
            </a:r>
            <a:r>
              <a:rPr lang="en-US" altLang="ja-JP" dirty="0"/>
              <a:t>?</a:t>
            </a:r>
            <a:endParaRPr lang="ja-JP" altLang="en-US" dirty="0"/>
          </a:p>
        </p:txBody>
      </p:sp>
      <p:sp>
        <p:nvSpPr>
          <p:cNvPr id="6" name="コンテンツ プレースホルダー 5">
            <a:extLst>
              <a:ext uri="{FF2B5EF4-FFF2-40B4-BE49-F238E27FC236}">
                <a16:creationId xmlns:a16="http://schemas.microsoft.com/office/drawing/2014/main" id="{C0FC0BE1-52FE-49EE-BEBD-0F6A0CCAC902}"/>
              </a:ext>
            </a:extLst>
          </p:cNvPr>
          <p:cNvSpPr>
            <a:spLocks noGrp="1"/>
          </p:cNvSpPr>
          <p:nvPr>
            <p:ph idx="1"/>
          </p:nvPr>
        </p:nvSpPr>
        <p:spPr>
          <a:xfrm>
            <a:off x="425038" y="1358273"/>
            <a:ext cx="11424062" cy="1077218"/>
          </a:xfrm>
        </p:spPr>
        <p:txBody>
          <a:bodyPr/>
          <a:lstStyle/>
          <a:p>
            <a:r>
              <a:rPr lang="ja-JP" altLang="en-US" sz="3200" dirty="0"/>
              <a:t>プロダクトマネージャーは、今回フォーカスする「お客様」の情報をホワイトボードの左端に書いて共有ください。</a:t>
            </a:r>
          </a:p>
        </p:txBody>
      </p:sp>
      <p:sp>
        <p:nvSpPr>
          <p:cNvPr id="4" name="スライド番号プレースホルダー 3">
            <a:extLst>
              <a:ext uri="{FF2B5EF4-FFF2-40B4-BE49-F238E27FC236}">
                <a16:creationId xmlns:a16="http://schemas.microsoft.com/office/drawing/2014/main" id="{052C198F-6009-4C08-BD66-451E2FE74D51}"/>
              </a:ext>
            </a:extLst>
          </p:cNvPr>
          <p:cNvSpPr>
            <a:spLocks noGrp="1"/>
          </p:cNvSpPr>
          <p:nvPr>
            <p:ph type="sldNum" sz="quarter" idx="4"/>
          </p:nvPr>
        </p:nvSpPr>
        <p:spPr/>
        <p:txBody>
          <a:bodyPr/>
          <a:lstStyle/>
          <a:p>
            <a:fld id="{DC503246-BBCE-4F0A-BCDC-08FC4C52637D}" type="slidenum">
              <a:rPr lang="en-US" smtClean="0"/>
              <a:pPr/>
              <a:t>18</a:t>
            </a:fld>
            <a:endParaRPr lang="en-US"/>
          </a:p>
        </p:txBody>
      </p:sp>
      <p:pic>
        <p:nvPicPr>
          <p:cNvPr id="11" name="グラフィックス 10" descr="ストップウォッチ 単色塗りつぶし">
            <a:extLst>
              <a:ext uri="{FF2B5EF4-FFF2-40B4-BE49-F238E27FC236}">
                <a16:creationId xmlns:a16="http://schemas.microsoft.com/office/drawing/2014/main" id="{6B0292D9-57F3-4A78-9A4C-CCE9E24072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12" name="テキスト ボックス 11">
            <a:extLst>
              <a:ext uri="{FF2B5EF4-FFF2-40B4-BE49-F238E27FC236}">
                <a16:creationId xmlns:a16="http://schemas.microsoft.com/office/drawing/2014/main" id="{8AF008C4-4137-4CD6-B9A4-E49D1FC8B6C4}"/>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3 min</a:t>
            </a:r>
            <a:endParaRPr kumimoji="1" lang="ja-JP" altLang="en-US" sz="2400" dirty="0" err="1"/>
          </a:p>
        </p:txBody>
      </p:sp>
      <p:pic>
        <p:nvPicPr>
          <p:cNvPr id="3" name="グラフィックス 2" descr="男性 単色塗りつぶし">
            <a:extLst>
              <a:ext uri="{FF2B5EF4-FFF2-40B4-BE49-F238E27FC236}">
                <a16:creationId xmlns:a16="http://schemas.microsoft.com/office/drawing/2014/main" id="{6F2D7619-7B74-4035-B567-1AA04D33A7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84642" y="3579667"/>
            <a:ext cx="1359478" cy="1359478"/>
          </a:xfrm>
          <a:prstGeom prst="rect">
            <a:avLst/>
          </a:prstGeom>
        </p:spPr>
      </p:pic>
      <p:sp>
        <p:nvSpPr>
          <p:cNvPr id="7" name="楕円 6">
            <a:extLst>
              <a:ext uri="{FF2B5EF4-FFF2-40B4-BE49-F238E27FC236}">
                <a16:creationId xmlns:a16="http://schemas.microsoft.com/office/drawing/2014/main" id="{D0CBE243-51E4-499E-9A57-773CD800FF01}"/>
              </a:ext>
            </a:extLst>
          </p:cNvPr>
          <p:cNvSpPr/>
          <p:nvPr/>
        </p:nvSpPr>
        <p:spPr>
          <a:xfrm>
            <a:off x="3538104" y="2438929"/>
            <a:ext cx="2930237" cy="2930237"/>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8" name="テキスト ボックス 7">
            <a:extLst>
              <a:ext uri="{FF2B5EF4-FFF2-40B4-BE49-F238E27FC236}">
                <a16:creationId xmlns:a16="http://schemas.microsoft.com/office/drawing/2014/main" id="{1C4C1DF4-16B1-429F-80B6-6837C6FB0240}"/>
              </a:ext>
            </a:extLst>
          </p:cNvPr>
          <p:cNvSpPr txBox="1"/>
          <p:nvPr/>
        </p:nvSpPr>
        <p:spPr>
          <a:xfrm>
            <a:off x="3938154" y="2661366"/>
            <a:ext cx="2026227" cy="369332"/>
          </a:xfrm>
          <a:prstGeom prst="rect">
            <a:avLst/>
          </a:prstGeom>
          <a:noFill/>
        </p:spPr>
        <p:txBody>
          <a:bodyPr wrap="square" lIns="0" rIns="0" rtlCol="0">
            <a:spAutoFit/>
          </a:bodyPr>
          <a:lstStyle/>
          <a:p>
            <a:pPr algn="ctr"/>
            <a:r>
              <a:rPr kumimoji="1" lang="ja-JP" altLang="en-US" b="1" dirty="0"/>
              <a:t>利用のきっかけ</a:t>
            </a:r>
            <a:endParaRPr kumimoji="1" lang="en-US" altLang="ja-JP" b="1" dirty="0"/>
          </a:p>
        </p:txBody>
      </p:sp>
      <p:sp>
        <p:nvSpPr>
          <p:cNvPr id="32" name="テキスト ボックス 31">
            <a:extLst>
              <a:ext uri="{FF2B5EF4-FFF2-40B4-BE49-F238E27FC236}">
                <a16:creationId xmlns:a16="http://schemas.microsoft.com/office/drawing/2014/main" id="{71044C65-BF00-46CD-BBD9-710271B500F1}"/>
              </a:ext>
            </a:extLst>
          </p:cNvPr>
          <p:cNvSpPr txBox="1"/>
          <p:nvPr/>
        </p:nvSpPr>
        <p:spPr>
          <a:xfrm>
            <a:off x="3823854" y="3426065"/>
            <a:ext cx="2026227" cy="1200329"/>
          </a:xfrm>
          <a:prstGeom prst="rect">
            <a:avLst/>
          </a:prstGeom>
          <a:noFill/>
        </p:spPr>
        <p:txBody>
          <a:bodyPr wrap="square" lIns="0" rIns="0" rtlCol="0">
            <a:spAutoFit/>
          </a:bodyPr>
          <a:lstStyle/>
          <a:p>
            <a:r>
              <a:rPr kumimoji="1" lang="ja-JP" altLang="en-US" dirty="0"/>
              <a:t>・どんな状況</a:t>
            </a:r>
            <a:endParaRPr kumimoji="1" lang="en-US" altLang="ja-JP" dirty="0"/>
          </a:p>
          <a:p>
            <a:r>
              <a:rPr kumimoji="1" lang="ja-JP" altLang="en-US" dirty="0"/>
              <a:t>・どんな接点</a:t>
            </a:r>
            <a:endParaRPr kumimoji="1" lang="en-US" altLang="ja-JP" dirty="0"/>
          </a:p>
          <a:p>
            <a:r>
              <a:rPr kumimoji="1" lang="ja-JP" altLang="en-US" dirty="0"/>
              <a:t>・どんな感情</a:t>
            </a:r>
            <a:endParaRPr kumimoji="1" lang="en-US" altLang="ja-JP" dirty="0"/>
          </a:p>
          <a:p>
            <a:r>
              <a:rPr kumimoji="1" lang="en-US" altLang="ja-JP" dirty="0" err="1"/>
              <a:t>etc</a:t>
            </a:r>
            <a:r>
              <a:rPr kumimoji="1" lang="en-US" altLang="ja-JP" dirty="0"/>
              <a:t>…</a:t>
            </a:r>
            <a:endParaRPr kumimoji="1" lang="ja-JP" altLang="en-US" dirty="0"/>
          </a:p>
        </p:txBody>
      </p:sp>
      <p:sp>
        <p:nvSpPr>
          <p:cNvPr id="33" name="楕円 32">
            <a:extLst>
              <a:ext uri="{FF2B5EF4-FFF2-40B4-BE49-F238E27FC236}">
                <a16:creationId xmlns:a16="http://schemas.microsoft.com/office/drawing/2014/main" id="{8EC6CCBC-CBED-4B92-A22A-3969B9333000}"/>
              </a:ext>
            </a:extLst>
          </p:cNvPr>
          <p:cNvSpPr/>
          <p:nvPr/>
        </p:nvSpPr>
        <p:spPr>
          <a:xfrm>
            <a:off x="5533159" y="2438929"/>
            <a:ext cx="2930237" cy="2930237"/>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4" name="テキスト ボックス 33">
            <a:extLst>
              <a:ext uri="{FF2B5EF4-FFF2-40B4-BE49-F238E27FC236}">
                <a16:creationId xmlns:a16="http://schemas.microsoft.com/office/drawing/2014/main" id="{7221BC7A-8E42-4259-A3B0-3C3F727BB2AF}"/>
              </a:ext>
            </a:extLst>
          </p:cNvPr>
          <p:cNvSpPr txBox="1"/>
          <p:nvPr/>
        </p:nvSpPr>
        <p:spPr>
          <a:xfrm>
            <a:off x="6198176" y="2661366"/>
            <a:ext cx="2026227" cy="369332"/>
          </a:xfrm>
          <a:prstGeom prst="rect">
            <a:avLst/>
          </a:prstGeom>
          <a:noFill/>
        </p:spPr>
        <p:txBody>
          <a:bodyPr wrap="square" lIns="0" rIns="0" rtlCol="0">
            <a:spAutoFit/>
          </a:bodyPr>
          <a:lstStyle/>
          <a:p>
            <a:pPr algn="ctr"/>
            <a:r>
              <a:rPr kumimoji="1" lang="ja-JP" altLang="en-US" b="1" dirty="0"/>
              <a:t>利用状況</a:t>
            </a:r>
          </a:p>
        </p:txBody>
      </p:sp>
      <p:sp>
        <p:nvSpPr>
          <p:cNvPr id="35" name="テキスト ボックス 34">
            <a:extLst>
              <a:ext uri="{FF2B5EF4-FFF2-40B4-BE49-F238E27FC236}">
                <a16:creationId xmlns:a16="http://schemas.microsoft.com/office/drawing/2014/main" id="{12B6ECA4-145D-4222-B41D-4DF60144FB88}"/>
              </a:ext>
            </a:extLst>
          </p:cNvPr>
          <p:cNvSpPr txBox="1"/>
          <p:nvPr/>
        </p:nvSpPr>
        <p:spPr>
          <a:xfrm>
            <a:off x="6716858" y="3365638"/>
            <a:ext cx="2148321" cy="1200329"/>
          </a:xfrm>
          <a:prstGeom prst="rect">
            <a:avLst/>
          </a:prstGeom>
          <a:noFill/>
        </p:spPr>
        <p:txBody>
          <a:bodyPr wrap="square" lIns="0" rIns="0" rtlCol="0">
            <a:spAutoFit/>
          </a:bodyPr>
          <a:lstStyle/>
          <a:p>
            <a:r>
              <a:rPr kumimoji="1" lang="ja-JP" altLang="en-US" dirty="0"/>
              <a:t>・利用頻度</a:t>
            </a:r>
            <a:endParaRPr kumimoji="1" lang="en-US" altLang="ja-JP" dirty="0"/>
          </a:p>
          <a:p>
            <a:r>
              <a:rPr kumimoji="1" lang="ja-JP" altLang="en-US" dirty="0"/>
              <a:t>・課金額</a:t>
            </a:r>
            <a:endParaRPr kumimoji="1" lang="en-US" altLang="ja-JP" dirty="0"/>
          </a:p>
          <a:p>
            <a:r>
              <a:rPr kumimoji="1" lang="ja-JP" altLang="en-US" dirty="0"/>
              <a:t>・継続期間</a:t>
            </a:r>
            <a:endParaRPr kumimoji="1" lang="en-US" altLang="ja-JP" dirty="0"/>
          </a:p>
          <a:p>
            <a:r>
              <a:rPr kumimoji="1" lang="en-US" altLang="ja-JP" dirty="0" err="1"/>
              <a:t>etc</a:t>
            </a:r>
            <a:r>
              <a:rPr kumimoji="1" lang="en-US" altLang="ja-JP" dirty="0"/>
              <a:t>…</a:t>
            </a:r>
          </a:p>
        </p:txBody>
      </p:sp>
      <p:sp>
        <p:nvSpPr>
          <p:cNvPr id="36" name="楕円 35">
            <a:extLst>
              <a:ext uri="{FF2B5EF4-FFF2-40B4-BE49-F238E27FC236}">
                <a16:creationId xmlns:a16="http://schemas.microsoft.com/office/drawing/2014/main" id="{504F4CDB-EFBB-46EB-A34F-49203440A487}"/>
              </a:ext>
            </a:extLst>
          </p:cNvPr>
          <p:cNvSpPr/>
          <p:nvPr/>
        </p:nvSpPr>
        <p:spPr>
          <a:xfrm>
            <a:off x="4535631" y="3530134"/>
            <a:ext cx="2930237" cy="2930237"/>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7" name="テキスト ボックス 36">
            <a:extLst>
              <a:ext uri="{FF2B5EF4-FFF2-40B4-BE49-F238E27FC236}">
                <a16:creationId xmlns:a16="http://schemas.microsoft.com/office/drawing/2014/main" id="{79C41AA2-22A8-4A2B-890E-1D39B7DB4F30}"/>
              </a:ext>
            </a:extLst>
          </p:cNvPr>
          <p:cNvSpPr txBox="1"/>
          <p:nvPr/>
        </p:nvSpPr>
        <p:spPr>
          <a:xfrm>
            <a:off x="5003222" y="5382183"/>
            <a:ext cx="2026227" cy="369332"/>
          </a:xfrm>
          <a:prstGeom prst="rect">
            <a:avLst/>
          </a:prstGeom>
          <a:noFill/>
        </p:spPr>
        <p:txBody>
          <a:bodyPr wrap="square" lIns="0" rIns="0" rtlCol="0">
            <a:spAutoFit/>
          </a:bodyPr>
          <a:lstStyle/>
          <a:p>
            <a:pPr algn="ctr"/>
            <a:r>
              <a:rPr kumimoji="1" lang="ja-JP" altLang="en-US" b="1" dirty="0"/>
              <a:t>パーソナリティ</a:t>
            </a:r>
          </a:p>
        </p:txBody>
      </p:sp>
      <p:sp>
        <p:nvSpPr>
          <p:cNvPr id="38" name="テキスト ボックス 37">
            <a:extLst>
              <a:ext uri="{FF2B5EF4-FFF2-40B4-BE49-F238E27FC236}">
                <a16:creationId xmlns:a16="http://schemas.microsoft.com/office/drawing/2014/main" id="{4723D2EE-7B84-46E3-9D6C-A3DFBABFC028}"/>
              </a:ext>
            </a:extLst>
          </p:cNvPr>
          <p:cNvSpPr txBox="1"/>
          <p:nvPr/>
        </p:nvSpPr>
        <p:spPr>
          <a:xfrm>
            <a:off x="4925292" y="5650786"/>
            <a:ext cx="2026227" cy="646331"/>
          </a:xfrm>
          <a:prstGeom prst="rect">
            <a:avLst/>
          </a:prstGeom>
          <a:noFill/>
        </p:spPr>
        <p:txBody>
          <a:bodyPr wrap="square" lIns="0" rIns="0" rtlCol="0">
            <a:spAutoFit/>
          </a:bodyPr>
          <a:lstStyle/>
          <a:p>
            <a:pPr algn="ctr"/>
            <a:r>
              <a:rPr kumimoji="1" lang="ja-JP" altLang="en-US" dirty="0"/>
              <a:t>・積極 </a:t>
            </a:r>
            <a:r>
              <a:rPr kumimoji="1" lang="en-US" altLang="ja-JP" dirty="0"/>
              <a:t>/ </a:t>
            </a:r>
            <a:r>
              <a:rPr kumimoji="1" lang="ja-JP" altLang="en-US" dirty="0"/>
              <a:t>慎重</a:t>
            </a:r>
            <a:endParaRPr kumimoji="1" lang="en-US" altLang="ja-JP" dirty="0"/>
          </a:p>
          <a:p>
            <a:pPr algn="ctr"/>
            <a:r>
              <a:rPr kumimoji="1" lang="ja-JP" altLang="en-US" dirty="0"/>
              <a:t>・感覚派 </a:t>
            </a:r>
            <a:r>
              <a:rPr kumimoji="1" lang="en-US" altLang="ja-JP" dirty="0"/>
              <a:t>/</a:t>
            </a:r>
            <a:r>
              <a:rPr kumimoji="1" lang="ja-JP" altLang="en-US" dirty="0"/>
              <a:t>データ派</a:t>
            </a:r>
            <a:endParaRPr kumimoji="1" lang="en-US" altLang="ja-JP" dirty="0"/>
          </a:p>
        </p:txBody>
      </p:sp>
      <p:sp>
        <p:nvSpPr>
          <p:cNvPr id="39" name="テキスト ボックス 38">
            <a:extLst>
              <a:ext uri="{FF2B5EF4-FFF2-40B4-BE49-F238E27FC236}">
                <a16:creationId xmlns:a16="http://schemas.microsoft.com/office/drawing/2014/main" id="{BCD48FF1-C74C-4A83-BA78-A67C51B2C4C4}"/>
              </a:ext>
            </a:extLst>
          </p:cNvPr>
          <p:cNvSpPr txBox="1"/>
          <p:nvPr/>
        </p:nvSpPr>
        <p:spPr>
          <a:xfrm>
            <a:off x="8865179" y="4784810"/>
            <a:ext cx="3186544" cy="1815882"/>
          </a:xfrm>
          <a:prstGeom prst="rect">
            <a:avLst/>
          </a:prstGeom>
          <a:noFill/>
        </p:spPr>
        <p:txBody>
          <a:bodyPr wrap="square" lIns="0" rIns="0" rtlCol="0">
            <a:spAutoFit/>
          </a:bodyPr>
          <a:lstStyle/>
          <a:p>
            <a:r>
              <a:rPr kumimoji="1" lang="en-US" altLang="ja-JP" sz="1400" dirty="0"/>
              <a:t>※</a:t>
            </a:r>
            <a:r>
              <a:rPr kumimoji="1" lang="ja-JP" altLang="en-US" sz="1400" dirty="0"/>
              <a:t>実践編において、対象とするお客様の決定権はプロダクトマネージャーにあります。異議があれば改善編までに修正ください。</a:t>
            </a:r>
            <a:endParaRPr kumimoji="1" lang="en-US" altLang="ja-JP" sz="1400" dirty="0"/>
          </a:p>
          <a:p>
            <a:endParaRPr kumimoji="1" lang="en-US" altLang="ja-JP" sz="1400" dirty="0"/>
          </a:p>
          <a:p>
            <a:r>
              <a:rPr kumimoji="1" lang="en-US" altLang="ja-JP" sz="1400" dirty="0"/>
              <a:t>※</a:t>
            </a:r>
            <a:r>
              <a:rPr kumimoji="1" lang="ja-JP" altLang="en-US" sz="1400" dirty="0"/>
              <a:t>「お客様」を解像度高く共有することが目的で、左図以外の観点の情報を盛り込んでもかまいません</a:t>
            </a:r>
          </a:p>
        </p:txBody>
      </p:sp>
    </p:spTree>
    <p:extLst>
      <p:ext uri="{BB962C8B-B14F-4D97-AF65-F5344CB8AC3E}">
        <p14:creationId xmlns:p14="http://schemas.microsoft.com/office/powerpoint/2010/main" val="21932672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4AA89B-9F31-40BE-9176-A9050A16CEE4}"/>
              </a:ext>
            </a:extLst>
          </p:cNvPr>
          <p:cNvSpPr>
            <a:spLocks noGrp="1"/>
          </p:cNvSpPr>
          <p:nvPr>
            <p:ph type="title"/>
          </p:nvPr>
        </p:nvSpPr>
        <p:spPr/>
        <p:txBody>
          <a:bodyPr/>
          <a:lstStyle/>
          <a:p>
            <a:r>
              <a:rPr lang="ja-JP" altLang="en-US" dirty="0"/>
              <a:t>顧客の行動を観察する</a:t>
            </a:r>
          </a:p>
        </p:txBody>
      </p:sp>
      <p:sp>
        <p:nvSpPr>
          <p:cNvPr id="6" name="コンテンツ プレースホルダー 5">
            <a:extLst>
              <a:ext uri="{FF2B5EF4-FFF2-40B4-BE49-F238E27FC236}">
                <a16:creationId xmlns:a16="http://schemas.microsoft.com/office/drawing/2014/main" id="{C0FC0BE1-52FE-49EE-BEBD-0F6A0CCAC902}"/>
              </a:ext>
            </a:extLst>
          </p:cNvPr>
          <p:cNvSpPr>
            <a:spLocks noGrp="1"/>
          </p:cNvSpPr>
          <p:nvPr>
            <p:ph idx="1"/>
          </p:nvPr>
        </p:nvSpPr>
        <p:spPr>
          <a:xfrm>
            <a:off x="425038" y="1371600"/>
            <a:ext cx="11424062" cy="1569660"/>
          </a:xfrm>
        </p:spPr>
        <p:txBody>
          <a:bodyPr/>
          <a:lstStyle/>
          <a:p>
            <a:r>
              <a:rPr lang="en-US" altLang="ja-JP" dirty="0"/>
              <a:t>[ </a:t>
            </a:r>
            <a:r>
              <a:rPr lang="ja-JP" altLang="en-US" dirty="0"/>
              <a:t>個人ワーク</a:t>
            </a:r>
            <a:r>
              <a:rPr lang="en-US" altLang="ja-JP" dirty="0"/>
              <a:t> ] </a:t>
            </a:r>
            <a:br>
              <a:rPr lang="en-US" altLang="ja-JP" dirty="0"/>
            </a:br>
            <a:r>
              <a:rPr lang="ja-JP" altLang="en-US" b="1" dirty="0"/>
              <a:t>お客様は常に驚くほど不満を持っています</a:t>
            </a:r>
            <a:r>
              <a:rPr lang="ja-JP" altLang="en-US" dirty="0"/>
              <a:t>。定義した顧客から</a:t>
            </a:r>
            <a:r>
              <a:rPr lang="ja-JP" altLang="en-US" b="1" dirty="0">
                <a:solidFill>
                  <a:schemeClr val="accent2"/>
                </a:solidFill>
              </a:rPr>
              <a:t>実際に</a:t>
            </a:r>
            <a:r>
              <a:rPr lang="ja-JP" altLang="en-US" dirty="0">
                <a:solidFill>
                  <a:srgbClr val="111724"/>
                </a:solidFill>
              </a:rPr>
              <a:t>寄せられた</a:t>
            </a:r>
            <a:r>
              <a:rPr lang="ja-JP" altLang="en-US" dirty="0"/>
              <a:t>、サービスの利用におけるポジティブ </a:t>
            </a:r>
            <a:r>
              <a:rPr lang="en-US" altLang="ja-JP" dirty="0"/>
              <a:t>/ </a:t>
            </a:r>
            <a:r>
              <a:rPr lang="ja-JP" altLang="en-US" dirty="0"/>
              <a:t>ネガティブなレビューをポストイットに</a:t>
            </a:r>
            <a:br>
              <a:rPr lang="en-US" altLang="ja-JP" dirty="0"/>
            </a:br>
            <a:r>
              <a:rPr lang="ja-JP" altLang="en-US" dirty="0"/>
              <a:t> </a:t>
            </a:r>
            <a:r>
              <a:rPr lang="en-US" altLang="ja-JP" dirty="0"/>
              <a:t>( </a:t>
            </a:r>
            <a:r>
              <a:rPr lang="ja-JP" altLang="en-US" dirty="0"/>
              <a:t>量が偏らないよう </a:t>
            </a:r>
            <a:r>
              <a:rPr lang="en-US" altLang="ja-JP" dirty="0"/>
              <a:t>) </a:t>
            </a:r>
            <a:r>
              <a:rPr lang="ja-JP" altLang="en-US" dirty="0">
                <a:solidFill>
                  <a:srgbClr val="111724"/>
                </a:solidFill>
              </a:rPr>
              <a:t>書いてください。</a:t>
            </a:r>
            <a:endParaRPr lang="en-US" altLang="ja-JP" dirty="0"/>
          </a:p>
        </p:txBody>
      </p:sp>
      <p:sp>
        <p:nvSpPr>
          <p:cNvPr id="4" name="スライド番号プレースホルダー 3">
            <a:extLst>
              <a:ext uri="{FF2B5EF4-FFF2-40B4-BE49-F238E27FC236}">
                <a16:creationId xmlns:a16="http://schemas.microsoft.com/office/drawing/2014/main" id="{052C198F-6009-4C08-BD66-451E2FE74D51}"/>
              </a:ext>
            </a:extLst>
          </p:cNvPr>
          <p:cNvSpPr>
            <a:spLocks noGrp="1"/>
          </p:cNvSpPr>
          <p:nvPr>
            <p:ph type="sldNum" sz="quarter" idx="4"/>
          </p:nvPr>
        </p:nvSpPr>
        <p:spPr/>
        <p:txBody>
          <a:bodyPr/>
          <a:lstStyle/>
          <a:p>
            <a:fld id="{DC503246-BBCE-4F0A-BCDC-08FC4C52637D}" type="slidenum">
              <a:rPr lang="en-US" smtClean="0"/>
              <a:pPr/>
              <a:t>19</a:t>
            </a:fld>
            <a:endParaRPr lang="en-US" dirty="0"/>
          </a:p>
        </p:txBody>
      </p:sp>
      <p:pic>
        <p:nvPicPr>
          <p:cNvPr id="20" name="グラフィックス 19" descr="ストップウォッチ 単色塗りつぶし">
            <a:extLst>
              <a:ext uri="{FF2B5EF4-FFF2-40B4-BE49-F238E27FC236}">
                <a16:creationId xmlns:a16="http://schemas.microsoft.com/office/drawing/2014/main" id="{63AA1F1F-2C25-4B67-A5C4-8EB7AC2367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21" name="テキスト ボックス 20">
            <a:extLst>
              <a:ext uri="{FF2B5EF4-FFF2-40B4-BE49-F238E27FC236}">
                <a16:creationId xmlns:a16="http://schemas.microsoft.com/office/drawing/2014/main" id="{554CDCEC-999C-4B6E-B17D-38BA01D18C76}"/>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
        <p:nvSpPr>
          <p:cNvPr id="102" name="四角形: メモ 101">
            <a:extLst>
              <a:ext uri="{FF2B5EF4-FFF2-40B4-BE49-F238E27FC236}">
                <a16:creationId xmlns:a16="http://schemas.microsoft.com/office/drawing/2014/main" id="{52085DFD-D685-4C93-AA3F-D02B627BB9F4}"/>
              </a:ext>
            </a:extLst>
          </p:cNvPr>
          <p:cNvSpPr/>
          <p:nvPr/>
        </p:nvSpPr>
        <p:spPr>
          <a:xfrm>
            <a:off x="6747248" y="5291210"/>
            <a:ext cx="2084024" cy="1150145"/>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rgbClr val="111724"/>
                </a:solidFill>
              </a:rPr>
              <a:t>先生にこちらの声が聞こえていない、その逆が頻繁に起こる</a:t>
            </a:r>
          </a:p>
        </p:txBody>
      </p:sp>
      <p:sp>
        <p:nvSpPr>
          <p:cNvPr id="108" name="四角形: メモ 107">
            <a:extLst>
              <a:ext uri="{FF2B5EF4-FFF2-40B4-BE49-F238E27FC236}">
                <a16:creationId xmlns:a16="http://schemas.microsoft.com/office/drawing/2014/main" id="{B13AFDA7-B2AE-490D-82DE-FCA411DE4473}"/>
              </a:ext>
            </a:extLst>
          </p:cNvPr>
          <p:cNvSpPr/>
          <p:nvPr/>
        </p:nvSpPr>
        <p:spPr>
          <a:xfrm>
            <a:off x="9796144" y="5330887"/>
            <a:ext cx="1886102" cy="95849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rgbClr val="111724"/>
                </a:solidFill>
              </a:rPr>
              <a:t>レッスンはよいが、習った単語を記録できない</a:t>
            </a:r>
          </a:p>
        </p:txBody>
      </p:sp>
      <p:sp>
        <p:nvSpPr>
          <p:cNvPr id="110" name="四角形: メモ 109">
            <a:extLst>
              <a:ext uri="{FF2B5EF4-FFF2-40B4-BE49-F238E27FC236}">
                <a16:creationId xmlns:a16="http://schemas.microsoft.com/office/drawing/2014/main" id="{DACE50C0-3496-4B0E-A621-6190D6BF188C}"/>
              </a:ext>
            </a:extLst>
          </p:cNvPr>
          <p:cNvSpPr/>
          <p:nvPr/>
        </p:nvSpPr>
        <p:spPr>
          <a:xfrm>
            <a:off x="9796144" y="3987765"/>
            <a:ext cx="1886102" cy="1284348"/>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rgbClr val="111724"/>
                </a:solidFill>
              </a:rPr>
              <a:t>レッスンを通じて</a:t>
            </a:r>
            <a:br>
              <a:rPr kumimoji="1" lang="en-US" altLang="ja-JP" sz="1600" dirty="0">
                <a:solidFill>
                  <a:srgbClr val="111724"/>
                </a:solidFill>
              </a:rPr>
            </a:br>
            <a:r>
              <a:rPr kumimoji="1" lang="ja-JP" altLang="en-US" sz="1600" dirty="0">
                <a:solidFill>
                  <a:srgbClr val="111724"/>
                </a:solidFill>
              </a:rPr>
              <a:t>英語だけでなく海外ビジネスについても学べる</a:t>
            </a:r>
          </a:p>
        </p:txBody>
      </p:sp>
      <p:sp>
        <p:nvSpPr>
          <p:cNvPr id="22" name="テキスト ボックス 21">
            <a:extLst>
              <a:ext uri="{FF2B5EF4-FFF2-40B4-BE49-F238E27FC236}">
                <a16:creationId xmlns:a16="http://schemas.microsoft.com/office/drawing/2014/main" id="{5B6D58B5-3D90-47CD-B368-4D1559BBF69D}"/>
              </a:ext>
            </a:extLst>
          </p:cNvPr>
          <p:cNvSpPr txBox="1"/>
          <p:nvPr/>
        </p:nvSpPr>
        <p:spPr>
          <a:xfrm>
            <a:off x="425038" y="3003547"/>
            <a:ext cx="2084024" cy="338554"/>
          </a:xfrm>
          <a:prstGeom prst="rect">
            <a:avLst/>
          </a:prstGeom>
          <a:noFill/>
        </p:spPr>
        <p:txBody>
          <a:bodyPr wrap="square" lIns="0" rIns="0" rtlCol="0">
            <a:spAutoFit/>
          </a:bodyPr>
          <a:lstStyle/>
          <a:p>
            <a:r>
              <a:rPr kumimoji="1" lang="ja-JP" altLang="en-US" sz="1600" dirty="0"/>
              <a:t>例 </a:t>
            </a:r>
            <a:r>
              <a:rPr kumimoji="1" lang="en-US" altLang="ja-JP" sz="1600" dirty="0"/>
              <a:t>: </a:t>
            </a:r>
            <a:r>
              <a:rPr kumimoji="1" lang="ja-JP" altLang="en-US" sz="1600" dirty="0"/>
              <a:t>英会話サービス</a:t>
            </a:r>
            <a:endParaRPr kumimoji="1" lang="en-US" altLang="ja-JP" sz="1600" dirty="0"/>
          </a:p>
        </p:txBody>
      </p:sp>
      <p:pic>
        <p:nvPicPr>
          <p:cNvPr id="23" name="グラフィックス 22" descr="男性 単色塗りつぶし">
            <a:extLst>
              <a:ext uri="{FF2B5EF4-FFF2-40B4-BE49-F238E27FC236}">
                <a16:creationId xmlns:a16="http://schemas.microsoft.com/office/drawing/2014/main" id="{F3F4F7D1-115F-49B7-8B93-AF6E34A123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5038" y="4391290"/>
            <a:ext cx="1359478" cy="1359478"/>
          </a:xfrm>
          <a:prstGeom prst="rect">
            <a:avLst/>
          </a:prstGeom>
        </p:spPr>
      </p:pic>
      <p:pic>
        <p:nvPicPr>
          <p:cNvPr id="3" name="グラフィックス 2" descr="泣き顔 (塗りつぶしなし) 単色塗りつぶし">
            <a:extLst>
              <a:ext uri="{FF2B5EF4-FFF2-40B4-BE49-F238E27FC236}">
                <a16:creationId xmlns:a16="http://schemas.microsoft.com/office/drawing/2014/main" id="{DC11FB44-64BA-4064-BD2F-869A6FAE2F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51377" y="5285768"/>
            <a:ext cx="540733" cy="540733"/>
          </a:xfrm>
          <a:prstGeom prst="rect">
            <a:avLst/>
          </a:prstGeom>
        </p:spPr>
      </p:pic>
      <p:pic>
        <p:nvPicPr>
          <p:cNvPr id="8" name="グラフィックス 7" descr="恋をしている顔 (塗りつぶしなし) 単色塗りつぶし">
            <a:extLst>
              <a:ext uri="{FF2B5EF4-FFF2-40B4-BE49-F238E27FC236}">
                <a16:creationId xmlns:a16="http://schemas.microsoft.com/office/drawing/2014/main" id="{4B0C0F99-E20D-42C5-8421-F99BFEB8B2E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51376" y="4066580"/>
            <a:ext cx="540733" cy="540733"/>
          </a:xfrm>
          <a:prstGeom prst="rect">
            <a:avLst/>
          </a:prstGeom>
        </p:spPr>
      </p:pic>
      <p:sp>
        <p:nvSpPr>
          <p:cNvPr id="27" name="矢印: 上 26">
            <a:extLst>
              <a:ext uri="{FF2B5EF4-FFF2-40B4-BE49-F238E27FC236}">
                <a16:creationId xmlns:a16="http://schemas.microsoft.com/office/drawing/2014/main" id="{A273C844-7734-472F-9529-8784FD3235A3}"/>
              </a:ext>
            </a:extLst>
          </p:cNvPr>
          <p:cNvSpPr/>
          <p:nvPr/>
        </p:nvSpPr>
        <p:spPr>
          <a:xfrm rot="5400000">
            <a:off x="6405524" y="-1286076"/>
            <a:ext cx="544555" cy="10118037"/>
          </a:xfrm>
          <a:prstGeom prst="upArrow">
            <a:avLst/>
          </a:prstGeom>
          <a:gradFill>
            <a:gsLst>
              <a:gs pos="0">
                <a:schemeClr val="accent2">
                  <a:lumMod val="60000"/>
                  <a:lumOff val="40000"/>
                </a:schemeClr>
              </a:gs>
              <a:gs pos="50000">
                <a:schemeClr val="accent2">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8" name="テキスト ボックス 27">
            <a:extLst>
              <a:ext uri="{FF2B5EF4-FFF2-40B4-BE49-F238E27FC236}">
                <a16:creationId xmlns:a16="http://schemas.microsoft.com/office/drawing/2014/main" id="{55870869-8F6C-44B5-8715-60A9BFBD3820}"/>
              </a:ext>
            </a:extLst>
          </p:cNvPr>
          <p:cNvSpPr txBox="1"/>
          <p:nvPr/>
        </p:nvSpPr>
        <p:spPr>
          <a:xfrm>
            <a:off x="3119096" y="3334643"/>
            <a:ext cx="1620078" cy="338554"/>
          </a:xfrm>
          <a:prstGeom prst="rect">
            <a:avLst/>
          </a:prstGeom>
          <a:noFill/>
        </p:spPr>
        <p:txBody>
          <a:bodyPr wrap="square" lIns="0" rIns="0" rtlCol="0">
            <a:spAutoFit/>
          </a:bodyPr>
          <a:lstStyle/>
          <a:p>
            <a:pPr algn="ctr"/>
            <a:r>
              <a:rPr kumimoji="1" lang="ja-JP" altLang="en-US" sz="1600" b="1" dirty="0"/>
              <a:t>利用登録時</a:t>
            </a:r>
          </a:p>
        </p:txBody>
      </p:sp>
      <p:sp>
        <p:nvSpPr>
          <p:cNvPr id="29" name="テキスト ボックス 28">
            <a:extLst>
              <a:ext uri="{FF2B5EF4-FFF2-40B4-BE49-F238E27FC236}">
                <a16:creationId xmlns:a16="http://schemas.microsoft.com/office/drawing/2014/main" id="{187D5785-4ACC-4D75-A262-76170AEF8B98}"/>
              </a:ext>
            </a:extLst>
          </p:cNvPr>
          <p:cNvSpPr txBox="1"/>
          <p:nvPr/>
        </p:nvSpPr>
        <p:spPr>
          <a:xfrm>
            <a:off x="6979221" y="3334643"/>
            <a:ext cx="1620078" cy="338554"/>
          </a:xfrm>
          <a:prstGeom prst="rect">
            <a:avLst/>
          </a:prstGeom>
          <a:noFill/>
        </p:spPr>
        <p:txBody>
          <a:bodyPr wrap="square" lIns="0" rIns="0" rtlCol="0">
            <a:spAutoFit/>
          </a:bodyPr>
          <a:lstStyle/>
          <a:p>
            <a:pPr algn="ctr"/>
            <a:r>
              <a:rPr kumimoji="1" lang="ja-JP" altLang="en-US" sz="1600" b="1" dirty="0"/>
              <a:t>利用中</a:t>
            </a:r>
          </a:p>
        </p:txBody>
      </p:sp>
      <p:sp>
        <p:nvSpPr>
          <p:cNvPr id="30" name="テキスト ボックス 29">
            <a:extLst>
              <a:ext uri="{FF2B5EF4-FFF2-40B4-BE49-F238E27FC236}">
                <a16:creationId xmlns:a16="http://schemas.microsoft.com/office/drawing/2014/main" id="{ED8E141F-83DB-4943-9C59-2420208CBCCD}"/>
              </a:ext>
            </a:extLst>
          </p:cNvPr>
          <p:cNvSpPr txBox="1"/>
          <p:nvPr/>
        </p:nvSpPr>
        <p:spPr>
          <a:xfrm>
            <a:off x="10074125" y="3334643"/>
            <a:ext cx="1620078" cy="338554"/>
          </a:xfrm>
          <a:prstGeom prst="rect">
            <a:avLst/>
          </a:prstGeom>
          <a:noFill/>
        </p:spPr>
        <p:txBody>
          <a:bodyPr wrap="square" lIns="0" rIns="0" rtlCol="0">
            <a:spAutoFit/>
          </a:bodyPr>
          <a:lstStyle/>
          <a:p>
            <a:pPr algn="ctr"/>
            <a:r>
              <a:rPr kumimoji="1" lang="ja-JP" altLang="en-US" sz="1600" b="1" dirty="0"/>
              <a:t>利用完了後</a:t>
            </a:r>
          </a:p>
        </p:txBody>
      </p:sp>
      <p:sp>
        <p:nvSpPr>
          <p:cNvPr id="31" name="四角形: メモ 30">
            <a:extLst>
              <a:ext uri="{FF2B5EF4-FFF2-40B4-BE49-F238E27FC236}">
                <a16:creationId xmlns:a16="http://schemas.microsoft.com/office/drawing/2014/main" id="{370213E6-A0CB-4433-B291-ED99556D7263}"/>
              </a:ext>
            </a:extLst>
          </p:cNvPr>
          <p:cNvSpPr/>
          <p:nvPr/>
        </p:nvSpPr>
        <p:spPr>
          <a:xfrm>
            <a:off x="6747248" y="3987765"/>
            <a:ext cx="2084024" cy="1150145"/>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rgbClr val="111724"/>
                </a:solidFill>
              </a:rPr>
              <a:t>自分の言いたいことがより伝わる形に添削してくれる</a:t>
            </a:r>
          </a:p>
        </p:txBody>
      </p:sp>
      <p:sp>
        <p:nvSpPr>
          <p:cNvPr id="32" name="四角形: メモ 31">
            <a:extLst>
              <a:ext uri="{FF2B5EF4-FFF2-40B4-BE49-F238E27FC236}">
                <a16:creationId xmlns:a16="http://schemas.microsoft.com/office/drawing/2014/main" id="{BBB0FA9C-91E1-4E8C-ABE6-315FDD19B73F}"/>
              </a:ext>
            </a:extLst>
          </p:cNvPr>
          <p:cNvSpPr/>
          <p:nvPr/>
        </p:nvSpPr>
        <p:spPr>
          <a:xfrm>
            <a:off x="4388595" y="5291209"/>
            <a:ext cx="2084024" cy="1150145"/>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rgbClr val="111724"/>
                </a:solidFill>
              </a:rPr>
              <a:t>頻繁にセッションタイムアウトが発生する</a:t>
            </a:r>
          </a:p>
        </p:txBody>
      </p:sp>
      <p:sp>
        <p:nvSpPr>
          <p:cNvPr id="33" name="四角形: メモ 32">
            <a:extLst>
              <a:ext uri="{FF2B5EF4-FFF2-40B4-BE49-F238E27FC236}">
                <a16:creationId xmlns:a16="http://schemas.microsoft.com/office/drawing/2014/main" id="{60E85263-D1FF-4A7D-92B2-3C98C9554787}"/>
              </a:ext>
            </a:extLst>
          </p:cNvPr>
          <p:cNvSpPr/>
          <p:nvPr/>
        </p:nvSpPr>
        <p:spPr>
          <a:xfrm>
            <a:off x="2887123" y="4010458"/>
            <a:ext cx="2084024" cy="1150145"/>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rgbClr val="111724"/>
                </a:solidFill>
              </a:rPr>
              <a:t>利用登録時すると無料のチケットがもらえて試せる</a:t>
            </a:r>
          </a:p>
        </p:txBody>
      </p:sp>
      <p:sp>
        <p:nvSpPr>
          <p:cNvPr id="34" name="テキスト ボックス 33">
            <a:extLst>
              <a:ext uri="{FF2B5EF4-FFF2-40B4-BE49-F238E27FC236}">
                <a16:creationId xmlns:a16="http://schemas.microsoft.com/office/drawing/2014/main" id="{73430254-DDC4-436E-858B-A8C65D8B2A07}"/>
              </a:ext>
            </a:extLst>
          </p:cNvPr>
          <p:cNvSpPr txBox="1"/>
          <p:nvPr/>
        </p:nvSpPr>
        <p:spPr>
          <a:xfrm>
            <a:off x="425038" y="5866281"/>
            <a:ext cx="1359478" cy="338554"/>
          </a:xfrm>
          <a:prstGeom prst="rect">
            <a:avLst/>
          </a:prstGeom>
          <a:noFill/>
        </p:spPr>
        <p:txBody>
          <a:bodyPr wrap="square" lIns="0" rIns="0" rtlCol="0">
            <a:spAutoFit/>
          </a:bodyPr>
          <a:lstStyle/>
          <a:p>
            <a:pPr algn="ctr"/>
            <a:r>
              <a:rPr kumimoji="1" lang="ja-JP" altLang="en-US" sz="1600" dirty="0"/>
              <a:t>顧客</a:t>
            </a:r>
            <a:endParaRPr kumimoji="1" lang="en-US" altLang="ja-JP" sz="1600" dirty="0"/>
          </a:p>
        </p:txBody>
      </p:sp>
    </p:spTree>
    <p:extLst>
      <p:ext uri="{BB962C8B-B14F-4D97-AF65-F5344CB8AC3E}">
        <p14:creationId xmlns:p14="http://schemas.microsoft.com/office/powerpoint/2010/main" val="24177355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9C70216-D44F-492C-96EB-6E051E444ABA}"/>
              </a:ext>
            </a:extLst>
          </p:cNvPr>
          <p:cNvSpPr>
            <a:spLocks noGrp="1"/>
          </p:cNvSpPr>
          <p:nvPr>
            <p:ph type="body" sz="quarter" idx="10"/>
          </p:nvPr>
        </p:nvSpPr>
        <p:spPr>
          <a:xfrm>
            <a:off x="425038" y="1095922"/>
            <a:ext cx="11521156" cy="5296835"/>
          </a:xfrm>
        </p:spPr>
        <p:txBody>
          <a:bodyPr/>
          <a:lstStyle/>
          <a:p>
            <a:pPr marL="457200" indent="-457200">
              <a:buAutoNum type="arabicPeriod"/>
            </a:pPr>
            <a:r>
              <a:rPr lang="ja-JP" altLang="en-US" b="0" i="0" dirty="0">
                <a:solidFill>
                  <a:srgbClr val="111724"/>
                </a:solidFill>
                <a:effectLst/>
                <a:latin typeface="arial" panose="020B0604020202020204" pitchFamily="34" charset="0"/>
              </a:rPr>
              <a:t>🤝 </a:t>
            </a:r>
            <a:r>
              <a:rPr lang="en-US" altLang="ja-JP" b="1" i="0" dirty="0">
                <a:solidFill>
                  <a:srgbClr val="111724"/>
                </a:solidFill>
                <a:effectLst/>
                <a:latin typeface="arial" panose="020B0604020202020204" pitchFamily="34" charset="0"/>
              </a:rPr>
              <a:t>ML Enablement Workshop </a:t>
            </a:r>
            <a:r>
              <a:rPr lang="ja-JP" altLang="en-US" b="1" i="0" dirty="0">
                <a:solidFill>
                  <a:srgbClr val="111724"/>
                </a:solidFill>
                <a:effectLst/>
                <a:latin typeface="arial" panose="020B0604020202020204" pitchFamily="34" charset="0"/>
              </a:rPr>
              <a:t>の開催条件を満たしている</a:t>
            </a:r>
            <a:br>
              <a:rPr lang="en-US" altLang="ja-JP" b="0" i="0" dirty="0">
                <a:solidFill>
                  <a:srgbClr val="111724"/>
                </a:solidFill>
                <a:effectLst/>
                <a:latin typeface="arial" panose="020B0604020202020204" pitchFamily="34" charset="0"/>
              </a:rPr>
            </a:br>
            <a:r>
              <a:rPr lang="ja-JP" altLang="en-US" b="0" i="0" dirty="0">
                <a:solidFill>
                  <a:srgbClr val="111724"/>
                </a:solidFill>
                <a:effectLst/>
                <a:latin typeface="arial" panose="020B0604020202020204" pitchFamily="34" charset="0"/>
              </a:rPr>
              <a:t>プロダクトマネージャー、開発者、データサイエンティストがそろっている。</a:t>
            </a:r>
            <a:br>
              <a:rPr lang="en-US" altLang="ja-JP" b="0" i="0" dirty="0">
                <a:solidFill>
                  <a:srgbClr val="111724"/>
                </a:solidFill>
                <a:effectLst/>
                <a:latin typeface="arial" panose="020B0604020202020204" pitchFamily="34" charset="0"/>
              </a:rPr>
            </a:br>
            <a:r>
              <a:rPr lang="ja-JP" altLang="en-US" b="0" i="0" dirty="0">
                <a:solidFill>
                  <a:srgbClr val="111724"/>
                </a:solidFill>
                <a:effectLst/>
                <a:latin typeface="arial" panose="020B0604020202020204" pitchFamily="34" charset="0"/>
              </a:rPr>
              <a:t>経営層からの支持がある。</a:t>
            </a:r>
            <a:r>
              <a:rPr lang="en-US" altLang="ja-JP" b="0" i="0" dirty="0">
                <a:solidFill>
                  <a:srgbClr val="111724"/>
                </a:solidFill>
                <a:effectLst/>
                <a:latin typeface="arial" panose="020B0604020202020204" pitchFamily="34" charset="0"/>
              </a:rPr>
              <a:t>Day0 </a:t>
            </a:r>
            <a:r>
              <a:rPr lang="ja-JP" altLang="en-US" b="0" i="0" dirty="0">
                <a:solidFill>
                  <a:srgbClr val="111724"/>
                </a:solidFill>
                <a:effectLst/>
                <a:latin typeface="arial" panose="020B0604020202020204" pitchFamily="34" charset="0"/>
              </a:rPr>
              <a:t>を実施し、</a:t>
            </a:r>
            <a:r>
              <a:rPr lang="ja-JP" altLang="en-US" dirty="0">
                <a:solidFill>
                  <a:srgbClr val="111724"/>
                </a:solidFill>
                <a:latin typeface="arial" panose="020B0604020202020204" pitchFamily="34" charset="0"/>
              </a:rPr>
              <a:t>経営層を含めた参加者全員がワークショップでの役割を理解している。</a:t>
            </a:r>
            <a:endParaRPr lang="en-US" altLang="ja-JP" b="0" i="0" dirty="0">
              <a:solidFill>
                <a:srgbClr val="111724"/>
              </a:solidFill>
              <a:effectLst/>
              <a:latin typeface="arial" panose="020B0604020202020204" pitchFamily="34" charset="0"/>
            </a:endParaRPr>
          </a:p>
          <a:p>
            <a:pPr marL="457200" indent="-457200">
              <a:buAutoNum type="arabicPeriod"/>
            </a:pPr>
            <a:r>
              <a:rPr lang="ja-JP" altLang="en-US" b="0" i="0" dirty="0">
                <a:solidFill>
                  <a:srgbClr val="111724"/>
                </a:solidFill>
                <a:effectLst/>
                <a:latin typeface="arial" panose="020B0604020202020204" pitchFamily="34" charset="0"/>
              </a:rPr>
              <a:t>🎯 </a:t>
            </a:r>
            <a:r>
              <a:rPr lang="en-US" altLang="ja-JP" b="1" dirty="0">
                <a:solidFill>
                  <a:srgbClr val="111724"/>
                </a:solidFill>
                <a:latin typeface="Hiragino Kaku Gothic ProN"/>
              </a:rPr>
              <a:t>AI/ML</a:t>
            </a:r>
            <a:r>
              <a:rPr lang="ja-JP" altLang="en-US" b="1" dirty="0">
                <a:solidFill>
                  <a:srgbClr val="111724"/>
                </a:solidFill>
                <a:latin typeface="Hiragino Kaku Gothic ProN"/>
              </a:rPr>
              <a:t> を組み込み引き付けたい対象顧客が決まっている</a:t>
            </a:r>
            <a:br>
              <a:rPr lang="en-US" altLang="ja-JP" dirty="0">
                <a:solidFill>
                  <a:srgbClr val="111724"/>
                </a:solidFill>
                <a:latin typeface="Hiragino Kaku Gothic ProN"/>
              </a:rPr>
            </a:br>
            <a:r>
              <a:rPr lang="en-US" altLang="ja-JP" dirty="0">
                <a:solidFill>
                  <a:srgbClr val="111724"/>
                </a:solidFill>
                <a:latin typeface="Hiragino Kaku Gothic ProN"/>
              </a:rPr>
              <a:t>Listen </a:t>
            </a:r>
            <a:r>
              <a:rPr lang="ja-JP" altLang="en-US" dirty="0">
                <a:solidFill>
                  <a:srgbClr val="111724"/>
                </a:solidFill>
                <a:latin typeface="Hiragino Kaku Gothic ProN"/>
              </a:rPr>
              <a:t>のフェーズで確認するため、準備をお願いします。</a:t>
            </a:r>
            <a:endParaRPr lang="en-US" altLang="ja-JP" dirty="0">
              <a:solidFill>
                <a:srgbClr val="111724"/>
              </a:solidFill>
              <a:latin typeface="Hiragino Kaku Gothic ProN"/>
            </a:endParaRPr>
          </a:p>
          <a:p>
            <a:pPr marL="457200" indent="-457200">
              <a:buAutoNum type="arabicPeriod"/>
            </a:pPr>
            <a:r>
              <a:rPr lang="ja-JP" altLang="en-US" dirty="0">
                <a:solidFill>
                  <a:srgbClr val="111724"/>
                </a:solidFill>
                <a:latin typeface="Hiragino Kaku Gothic ProN"/>
              </a:rPr>
              <a:t>📚 </a:t>
            </a:r>
            <a:r>
              <a:rPr lang="en-US" altLang="ja-JP" b="1" dirty="0">
                <a:solidFill>
                  <a:srgbClr val="111724"/>
                </a:solidFill>
                <a:latin typeface="Hiragino Kaku Gothic ProN"/>
              </a:rPr>
              <a:t>AI/ML </a:t>
            </a:r>
            <a:r>
              <a:rPr lang="ja-JP" altLang="en-US" b="1" dirty="0">
                <a:solidFill>
                  <a:srgbClr val="111724"/>
                </a:solidFill>
                <a:latin typeface="Hiragino Kaku Gothic ProN"/>
              </a:rPr>
              <a:t>による成長の参考となる事例と評価シートが準備済</a:t>
            </a:r>
            <a:br>
              <a:rPr lang="en-US" altLang="ja-JP" b="1" dirty="0">
                <a:solidFill>
                  <a:srgbClr val="111724"/>
                </a:solidFill>
                <a:latin typeface="Hiragino Kaku Gothic ProN"/>
              </a:rPr>
            </a:br>
            <a:r>
              <a:rPr lang="en-US" altLang="ja-JP" dirty="0">
                <a:solidFill>
                  <a:srgbClr val="111724"/>
                </a:solidFill>
                <a:latin typeface="Hiragino Kaku Gothic ProN"/>
              </a:rPr>
              <a:t>Invent </a:t>
            </a:r>
            <a:r>
              <a:rPr lang="ja-JP" altLang="en-US" dirty="0">
                <a:solidFill>
                  <a:srgbClr val="111724"/>
                </a:solidFill>
                <a:latin typeface="Hiragino Kaku Gothic ProN"/>
              </a:rPr>
              <a:t>のフェーズで使うため、準備をお願いします。</a:t>
            </a:r>
            <a:endParaRPr lang="en-US" altLang="ja-JP" dirty="0">
              <a:solidFill>
                <a:srgbClr val="111724"/>
              </a:solidFill>
              <a:latin typeface="Hiragino Kaku Gothic ProN"/>
            </a:endParaRPr>
          </a:p>
          <a:p>
            <a:pPr marL="457200" indent="-457200">
              <a:buAutoNum type="arabicPeriod"/>
            </a:pPr>
            <a:r>
              <a:rPr lang="ja-JP" altLang="en-US" sz="2400" dirty="0">
                <a:solidFill>
                  <a:srgbClr val="111724"/>
                </a:solidFill>
                <a:latin typeface="arial" panose="020B0604020202020204" pitchFamily="34" charset="0"/>
              </a:rPr>
              <a:t>📊 </a:t>
            </a:r>
            <a:r>
              <a:rPr lang="ja-JP" altLang="en-US" sz="2400" b="1" dirty="0">
                <a:solidFill>
                  <a:srgbClr val="111724"/>
                </a:solidFill>
                <a:latin typeface="arial" panose="020B0604020202020204" pitchFamily="34" charset="0"/>
              </a:rPr>
              <a:t>すぐに</a:t>
            </a:r>
            <a:r>
              <a:rPr lang="ja-JP" altLang="en-US" sz="2400" b="1" dirty="0">
                <a:solidFill>
                  <a:srgbClr val="111724"/>
                </a:solidFill>
                <a:latin typeface="Hiragino Kaku Gothic ProN"/>
              </a:rPr>
              <a:t>データ分析が行える環境が準備されている</a:t>
            </a:r>
            <a:endParaRPr lang="en-US" altLang="ja-JP" dirty="0">
              <a:solidFill>
                <a:srgbClr val="111724"/>
              </a:solidFill>
              <a:latin typeface="Hiragino Kaku Gothic ProN"/>
            </a:endParaRPr>
          </a:p>
          <a:p>
            <a:pPr marL="457200" indent="-457200">
              <a:buAutoNum type="arabicPeriod"/>
            </a:pPr>
            <a:r>
              <a:rPr lang="en-US" altLang="ja-JP" i="0" dirty="0">
                <a:solidFill>
                  <a:srgbClr val="111724"/>
                </a:solidFill>
                <a:effectLst/>
                <a:latin typeface="Hiragino Kaku Gothic ProN"/>
              </a:rPr>
              <a:t>⏲️ </a:t>
            </a:r>
            <a:r>
              <a:rPr lang="ja-JP" altLang="en-US" b="1" i="0" dirty="0">
                <a:solidFill>
                  <a:srgbClr val="111724"/>
                </a:solidFill>
                <a:effectLst/>
                <a:latin typeface="Hiragino Kaku Gothic ProN"/>
              </a:rPr>
              <a:t>次回改善編</a:t>
            </a:r>
            <a:r>
              <a:rPr lang="ja-JP" altLang="en-US" b="1" dirty="0">
                <a:solidFill>
                  <a:srgbClr val="111724"/>
                </a:solidFill>
                <a:latin typeface="Hiragino Kaku Gothic ProN"/>
              </a:rPr>
              <a:t>の前に</a:t>
            </a:r>
            <a:r>
              <a:rPr lang="ja-JP" altLang="en-US" b="1" i="0" dirty="0">
                <a:solidFill>
                  <a:srgbClr val="111724"/>
                </a:solidFill>
                <a:effectLst/>
                <a:latin typeface="Hiragino Kaku Gothic ProN"/>
              </a:rPr>
              <a:t> </a:t>
            </a:r>
            <a:r>
              <a:rPr lang="en-US" altLang="ja-JP" b="1" i="0" dirty="0">
                <a:solidFill>
                  <a:srgbClr val="111724"/>
                </a:solidFill>
                <a:effectLst/>
                <a:latin typeface="Hiragino Kaku Gothic ProN"/>
              </a:rPr>
              <a:t>1~3 </a:t>
            </a:r>
            <a:r>
              <a:rPr lang="ja-JP" altLang="en-US" b="1" i="0" dirty="0">
                <a:solidFill>
                  <a:srgbClr val="111724"/>
                </a:solidFill>
                <a:effectLst/>
                <a:latin typeface="Hiragino Kaku Gothic ProN"/>
              </a:rPr>
              <a:t>時間の振り返りと進め方を検討する場を確保している</a:t>
            </a:r>
            <a:br>
              <a:rPr lang="en-US" altLang="ja-JP" i="0" dirty="0">
                <a:solidFill>
                  <a:srgbClr val="111724"/>
                </a:solidFill>
                <a:effectLst/>
                <a:latin typeface="Hiragino Kaku Gothic ProN"/>
              </a:rPr>
            </a:br>
            <a:r>
              <a:rPr lang="ja-JP" altLang="en-US" dirty="0">
                <a:solidFill>
                  <a:srgbClr val="111724"/>
                </a:solidFill>
                <a:latin typeface="Hiragino Kaku Gothic ProN"/>
              </a:rPr>
              <a:t>改善編は</a:t>
            </a:r>
            <a:r>
              <a:rPr lang="ja-JP" altLang="en-US" i="0" dirty="0">
                <a:solidFill>
                  <a:srgbClr val="111724"/>
                </a:solidFill>
                <a:effectLst/>
                <a:latin typeface="Hiragino Kaku Gothic ProN"/>
              </a:rPr>
              <a:t>実践編の結果をもとに進め方を作成、推進して頂きます。</a:t>
            </a:r>
            <a:endParaRPr kumimoji="1" lang="en-US" altLang="ja-JP" dirty="0">
              <a:solidFill>
                <a:srgbClr val="111724"/>
              </a:solidFill>
            </a:endParaRPr>
          </a:p>
        </p:txBody>
      </p:sp>
      <p:sp>
        <p:nvSpPr>
          <p:cNvPr id="3" name="タイトル 2">
            <a:extLst>
              <a:ext uri="{FF2B5EF4-FFF2-40B4-BE49-F238E27FC236}">
                <a16:creationId xmlns:a16="http://schemas.microsoft.com/office/drawing/2014/main" id="{89F1DD3B-7E65-4C31-9A67-E04EFD8F8AE3}"/>
              </a:ext>
            </a:extLst>
          </p:cNvPr>
          <p:cNvSpPr>
            <a:spLocks noGrp="1"/>
          </p:cNvSpPr>
          <p:nvPr>
            <p:ph type="title"/>
          </p:nvPr>
        </p:nvSpPr>
        <p:spPr/>
        <p:txBody>
          <a:bodyPr/>
          <a:lstStyle/>
          <a:p>
            <a:r>
              <a:rPr kumimoji="1" lang="ja-JP" altLang="en-US" dirty="0"/>
              <a:t>実践編を進める前の確認</a:t>
            </a:r>
          </a:p>
        </p:txBody>
      </p:sp>
      <p:sp>
        <p:nvSpPr>
          <p:cNvPr id="4" name="スライド番号プレースホルダー 3">
            <a:extLst>
              <a:ext uri="{FF2B5EF4-FFF2-40B4-BE49-F238E27FC236}">
                <a16:creationId xmlns:a16="http://schemas.microsoft.com/office/drawing/2014/main" id="{C86BCFE7-BD60-435E-9B43-A7820C652205}"/>
              </a:ext>
            </a:extLst>
          </p:cNvPr>
          <p:cNvSpPr>
            <a:spLocks noGrp="1"/>
          </p:cNvSpPr>
          <p:nvPr>
            <p:ph type="sldNum" sz="quarter" idx="4"/>
          </p:nvPr>
        </p:nvSpPr>
        <p:spPr/>
        <p:txBody>
          <a:bodyPr/>
          <a:lstStyle/>
          <a:p>
            <a:fld id="{DC503246-BBCE-4F0A-BCDC-08FC4C52637D}" type="slidenum">
              <a:rPr lang="en-US" smtClean="0"/>
              <a:pPr/>
              <a:t>2</a:t>
            </a:fld>
            <a:endParaRPr lang="en-US"/>
          </a:p>
        </p:txBody>
      </p:sp>
    </p:spTree>
    <p:extLst>
      <p:ext uri="{BB962C8B-B14F-4D97-AF65-F5344CB8AC3E}">
        <p14:creationId xmlns:p14="http://schemas.microsoft.com/office/powerpoint/2010/main" val="9498787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楕円 111">
            <a:extLst>
              <a:ext uri="{FF2B5EF4-FFF2-40B4-BE49-F238E27FC236}">
                <a16:creationId xmlns:a16="http://schemas.microsoft.com/office/drawing/2014/main" id="{CBCCD71B-B45A-46F7-BF9D-D05BE8416F5A}"/>
              </a:ext>
            </a:extLst>
          </p:cNvPr>
          <p:cNvSpPr/>
          <p:nvPr/>
        </p:nvSpPr>
        <p:spPr>
          <a:xfrm>
            <a:off x="7013708" y="4964699"/>
            <a:ext cx="1359478" cy="1205533"/>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96" name="楕円 95">
            <a:extLst>
              <a:ext uri="{FF2B5EF4-FFF2-40B4-BE49-F238E27FC236}">
                <a16:creationId xmlns:a16="http://schemas.microsoft.com/office/drawing/2014/main" id="{8657960A-E9DF-4A23-A423-B5575B98E1E4}"/>
              </a:ext>
            </a:extLst>
          </p:cNvPr>
          <p:cNvSpPr/>
          <p:nvPr/>
        </p:nvSpPr>
        <p:spPr>
          <a:xfrm>
            <a:off x="4627052" y="4907002"/>
            <a:ext cx="1359478" cy="1205533"/>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5" name="タイトル 4">
            <a:extLst>
              <a:ext uri="{FF2B5EF4-FFF2-40B4-BE49-F238E27FC236}">
                <a16:creationId xmlns:a16="http://schemas.microsoft.com/office/drawing/2014/main" id="{544AA89B-9F31-40BE-9176-A9050A16CEE4}"/>
              </a:ext>
            </a:extLst>
          </p:cNvPr>
          <p:cNvSpPr>
            <a:spLocks noGrp="1"/>
          </p:cNvSpPr>
          <p:nvPr>
            <p:ph type="title"/>
          </p:nvPr>
        </p:nvSpPr>
        <p:spPr/>
        <p:txBody>
          <a:bodyPr/>
          <a:lstStyle/>
          <a:p>
            <a:r>
              <a:rPr lang="ja-JP" altLang="en-US" dirty="0"/>
              <a:t>顧客の行動を観察する</a:t>
            </a:r>
          </a:p>
        </p:txBody>
      </p:sp>
      <p:sp>
        <p:nvSpPr>
          <p:cNvPr id="6" name="コンテンツ プレースホルダー 5">
            <a:extLst>
              <a:ext uri="{FF2B5EF4-FFF2-40B4-BE49-F238E27FC236}">
                <a16:creationId xmlns:a16="http://schemas.microsoft.com/office/drawing/2014/main" id="{C0FC0BE1-52FE-49EE-BEBD-0F6A0CCAC902}"/>
              </a:ext>
            </a:extLst>
          </p:cNvPr>
          <p:cNvSpPr>
            <a:spLocks noGrp="1"/>
          </p:cNvSpPr>
          <p:nvPr>
            <p:ph idx="1"/>
          </p:nvPr>
        </p:nvSpPr>
        <p:spPr>
          <a:xfrm>
            <a:off x="425038" y="1371600"/>
            <a:ext cx="11424062" cy="1200329"/>
          </a:xfrm>
        </p:spPr>
        <p:txBody>
          <a:bodyPr/>
          <a:lstStyle/>
          <a:p>
            <a:r>
              <a:rPr lang="en-US" altLang="ja-JP" dirty="0"/>
              <a:t>[ </a:t>
            </a:r>
            <a:r>
              <a:rPr lang="ja-JP" altLang="en-US" dirty="0"/>
              <a:t>グループワーク</a:t>
            </a:r>
            <a:r>
              <a:rPr lang="en-US" altLang="ja-JP" dirty="0"/>
              <a:t> ] </a:t>
            </a:r>
            <a:br>
              <a:rPr lang="en-US" altLang="ja-JP" dirty="0"/>
            </a:br>
            <a:r>
              <a:rPr lang="ja-JP" altLang="en-US" dirty="0"/>
              <a:t>顧客の定義の右側に、書き出したレビューを張ってください。代表者 </a:t>
            </a:r>
            <a:r>
              <a:rPr lang="en-US" altLang="ja-JP" dirty="0"/>
              <a:t>1 </a:t>
            </a:r>
            <a:r>
              <a:rPr lang="ja-JP" altLang="en-US" dirty="0"/>
              <a:t>名を中心に、似ているレビューをまとめてグループにしてください</a:t>
            </a:r>
            <a:endParaRPr lang="en-US" altLang="ja-JP" dirty="0"/>
          </a:p>
        </p:txBody>
      </p:sp>
      <p:sp>
        <p:nvSpPr>
          <p:cNvPr id="4" name="スライド番号プレースホルダー 3">
            <a:extLst>
              <a:ext uri="{FF2B5EF4-FFF2-40B4-BE49-F238E27FC236}">
                <a16:creationId xmlns:a16="http://schemas.microsoft.com/office/drawing/2014/main" id="{052C198F-6009-4C08-BD66-451E2FE74D51}"/>
              </a:ext>
            </a:extLst>
          </p:cNvPr>
          <p:cNvSpPr>
            <a:spLocks noGrp="1"/>
          </p:cNvSpPr>
          <p:nvPr>
            <p:ph type="sldNum" sz="quarter" idx="4"/>
          </p:nvPr>
        </p:nvSpPr>
        <p:spPr/>
        <p:txBody>
          <a:bodyPr/>
          <a:lstStyle/>
          <a:p>
            <a:fld id="{DC503246-BBCE-4F0A-BCDC-08FC4C52637D}" type="slidenum">
              <a:rPr lang="en-US" smtClean="0"/>
              <a:pPr/>
              <a:t>20</a:t>
            </a:fld>
            <a:endParaRPr lang="en-US" dirty="0"/>
          </a:p>
        </p:txBody>
      </p:sp>
      <p:pic>
        <p:nvPicPr>
          <p:cNvPr id="20" name="グラフィックス 19" descr="ストップウォッチ 単色塗りつぶし">
            <a:extLst>
              <a:ext uri="{FF2B5EF4-FFF2-40B4-BE49-F238E27FC236}">
                <a16:creationId xmlns:a16="http://schemas.microsoft.com/office/drawing/2014/main" id="{63AA1F1F-2C25-4B67-A5C4-8EB7AC2367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21" name="テキスト ボックス 20">
            <a:extLst>
              <a:ext uri="{FF2B5EF4-FFF2-40B4-BE49-F238E27FC236}">
                <a16:creationId xmlns:a16="http://schemas.microsoft.com/office/drawing/2014/main" id="{554CDCEC-999C-4B6E-B17D-38BA01D18C76}"/>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pic>
        <p:nvPicPr>
          <p:cNvPr id="80" name="グラフィックス 79" descr="男性 単色塗りつぶし">
            <a:extLst>
              <a:ext uri="{FF2B5EF4-FFF2-40B4-BE49-F238E27FC236}">
                <a16:creationId xmlns:a16="http://schemas.microsoft.com/office/drawing/2014/main" id="{A31CA470-283A-4B2C-B2E6-CC14646209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6012" y="4010100"/>
            <a:ext cx="1359478" cy="1359478"/>
          </a:xfrm>
          <a:prstGeom prst="rect">
            <a:avLst/>
          </a:prstGeom>
        </p:spPr>
      </p:pic>
      <p:pic>
        <p:nvPicPr>
          <p:cNvPr id="81" name="グラフィックス 80" descr="泣き顔 (塗りつぶしなし) 単色塗りつぶし">
            <a:extLst>
              <a:ext uri="{FF2B5EF4-FFF2-40B4-BE49-F238E27FC236}">
                <a16:creationId xmlns:a16="http://schemas.microsoft.com/office/drawing/2014/main" id="{4AE05243-0122-4AAB-B6DB-2DE3B7503F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92351" y="4904578"/>
            <a:ext cx="540733" cy="540733"/>
          </a:xfrm>
          <a:prstGeom prst="rect">
            <a:avLst/>
          </a:prstGeom>
        </p:spPr>
      </p:pic>
      <p:pic>
        <p:nvPicPr>
          <p:cNvPr id="82" name="グラフィックス 81" descr="恋をしている顔 (塗りつぶしなし) 単色塗りつぶし">
            <a:extLst>
              <a:ext uri="{FF2B5EF4-FFF2-40B4-BE49-F238E27FC236}">
                <a16:creationId xmlns:a16="http://schemas.microsoft.com/office/drawing/2014/main" id="{D4437A85-1C1F-4ADC-A05C-9B49846D4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92350" y="3685390"/>
            <a:ext cx="540733" cy="540733"/>
          </a:xfrm>
          <a:prstGeom prst="rect">
            <a:avLst/>
          </a:prstGeom>
        </p:spPr>
      </p:pic>
      <p:sp>
        <p:nvSpPr>
          <p:cNvPr id="84" name="テキスト ボックス 83">
            <a:extLst>
              <a:ext uri="{FF2B5EF4-FFF2-40B4-BE49-F238E27FC236}">
                <a16:creationId xmlns:a16="http://schemas.microsoft.com/office/drawing/2014/main" id="{B06BB27C-FCF7-4DE4-928E-EDBB8E063C66}"/>
              </a:ext>
            </a:extLst>
          </p:cNvPr>
          <p:cNvSpPr txBox="1"/>
          <p:nvPr/>
        </p:nvSpPr>
        <p:spPr>
          <a:xfrm>
            <a:off x="2960070" y="2953453"/>
            <a:ext cx="1620078" cy="338554"/>
          </a:xfrm>
          <a:prstGeom prst="rect">
            <a:avLst/>
          </a:prstGeom>
          <a:noFill/>
        </p:spPr>
        <p:txBody>
          <a:bodyPr wrap="square" lIns="0" rIns="0" rtlCol="0">
            <a:spAutoFit/>
          </a:bodyPr>
          <a:lstStyle/>
          <a:p>
            <a:pPr algn="ctr"/>
            <a:r>
              <a:rPr kumimoji="1" lang="ja-JP" altLang="en-US" sz="1600" b="1" dirty="0"/>
              <a:t>利用登録時</a:t>
            </a:r>
          </a:p>
        </p:txBody>
      </p:sp>
      <p:sp>
        <p:nvSpPr>
          <p:cNvPr id="85" name="テキスト ボックス 84">
            <a:extLst>
              <a:ext uri="{FF2B5EF4-FFF2-40B4-BE49-F238E27FC236}">
                <a16:creationId xmlns:a16="http://schemas.microsoft.com/office/drawing/2014/main" id="{05FC2AF7-641B-45E9-8F75-ED67AAAA6154}"/>
              </a:ext>
            </a:extLst>
          </p:cNvPr>
          <p:cNvSpPr txBox="1"/>
          <p:nvPr/>
        </p:nvSpPr>
        <p:spPr>
          <a:xfrm>
            <a:off x="6820195" y="2953453"/>
            <a:ext cx="1620078" cy="338554"/>
          </a:xfrm>
          <a:prstGeom prst="rect">
            <a:avLst/>
          </a:prstGeom>
          <a:noFill/>
        </p:spPr>
        <p:txBody>
          <a:bodyPr wrap="square" lIns="0" rIns="0" rtlCol="0">
            <a:spAutoFit/>
          </a:bodyPr>
          <a:lstStyle/>
          <a:p>
            <a:pPr algn="ctr"/>
            <a:r>
              <a:rPr kumimoji="1" lang="ja-JP" altLang="en-US" sz="1600" b="1" dirty="0"/>
              <a:t>利用中</a:t>
            </a:r>
          </a:p>
        </p:txBody>
      </p:sp>
      <p:sp>
        <p:nvSpPr>
          <p:cNvPr id="86" name="テキスト ボックス 85">
            <a:extLst>
              <a:ext uri="{FF2B5EF4-FFF2-40B4-BE49-F238E27FC236}">
                <a16:creationId xmlns:a16="http://schemas.microsoft.com/office/drawing/2014/main" id="{F7E34457-9761-47F9-A47D-C52F506B6E39}"/>
              </a:ext>
            </a:extLst>
          </p:cNvPr>
          <p:cNvSpPr txBox="1"/>
          <p:nvPr/>
        </p:nvSpPr>
        <p:spPr>
          <a:xfrm>
            <a:off x="9915099" y="2953453"/>
            <a:ext cx="1620078" cy="338554"/>
          </a:xfrm>
          <a:prstGeom prst="rect">
            <a:avLst/>
          </a:prstGeom>
          <a:noFill/>
        </p:spPr>
        <p:txBody>
          <a:bodyPr wrap="square" lIns="0" rIns="0" rtlCol="0">
            <a:spAutoFit/>
          </a:bodyPr>
          <a:lstStyle/>
          <a:p>
            <a:pPr algn="ctr"/>
            <a:r>
              <a:rPr kumimoji="1" lang="ja-JP" altLang="en-US" sz="1600" b="1" dirty="0"/>
              <a:t>利用完了後</a:t>
            </a:r>
          </a:p>
        </p:txBody>
      </p:sp>
      <p:sp>
        <p:nvSpPr>
          <p:cNvPr id="89" name="四角形: メモ 88">
            <a:extLst>
              <a:ext uri="{FF2B5EF4-FFF2-40B4-BE49-F238E27FC236}">
                <a16:creationId xmlns:a16="http://schemas.microsoft.com/office/drawing/2014/main" id="{5109B493-4087-447C-AB92-58841C9E677C}"/>
              </a:ext>
            </a:extLst>
          </p:cNvPr>
          <p:cNvSpPr/>
          <p:nvPr/>
        </p:nvSpPr>
        <p:spPr>
          <a:xfrm>
            <a:off x="3236769" y="3849360"/>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90" name="テキスト ボックス 89">
            <a:extLst>
              <a:ext uri="{FF2B5EF4-FFF2-40B4-BE49-F238E27FC236}">
                <a16:creationId xmlns:a16="http://schemas.microsoft.com/office/drawing/2014/main" id="{271F2A87-9CC3-496C-B5E7-106CF5B22553}"/>
              </a:ext>
            </a:extLst>
          </p:cNvPr>
          <p:cNvSpPr txBox="1"/>
          <p:nvPr/>
        </p:nvSpPr>
        <p:spPr>
          <a:xfrm>
            <a:off x="266012" y="5485091"/>
            <a:ext cx="1359478" cy="338554"/>
          </a:xfrm>
          <a:prstGeom prst="rect">
            <a:avLst/>
          </a:prstGeom>
          <a:noFill/>
        </p:spPr>
        <p:txBody>
          <a:bodyPr wrap="square" lIns="0" rIns="0" rtlCol="0">
            <a:spAutoFit/>
          </a:bodyPr>
          <a:lstStyle/>
          <a:p>
            <a:pPr algn="ctr"/>
            <a:r>
              <a:rPr kumimoji="1" lang="ja-JP" altLang="en-US" sz="1600" dirty="0"/>
              <a:t>顧客</a:t>
            </a:r>
            <a:endParaRPr kumimoji="1" lang="en-US" altLang="ja-JP" sz="1600" dirty="0"/>
          </a:p>
        </p:txBody>
      </p:sp>
      <p:sp>
        <p:nvSpPr>
          <p:cNvPr id="91" name="四角形: メモ 90">
            <a:extLst>
              <a:ext uri="{FF2B5EF4-FFF2-40B4-BE49-F238E27FC236}">
                <a16:creationId xmlns:a16="http://schemas.microsoft.com/office/drawing/2014/main" id="{5EE8D57D-20D7-4252-91A1-5989167EB38F}"/>
              </a:ext>
            </a:extLst>
          </p:cNvPr>
          <p:cNvSpPr/>
          <p:nvPr/>
        </p:nvSpPr>
        <p:spPr>
          <a:xfrm>
            <a:off x="3503629" y="4040331"/>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92" name="四角形: メモ 91">
            <a:extLst>
              <a:ext uri="{FF2B5EF4-FFF2-40B4-BE49-F238E27FC236}">
                <a16:creationId xmlns:a16="http://schemas.microsoft.com/office/drawing/2014/main" id="{9265299C-7A88-4EB4-8A26-6DB982E7AF46}"/>
              </a:ext>
            </a:extLst>
          </p:cNvPr>
          <p:cNvSpPr/>
          <p:nvPr/>
        </p:nvSpPr>
        <p:spPr>
          <a:xfrm>
            <a:off x="3770489" y="4175499"/>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10" name="楕円 9">
            <a:extLst>
              <a:ext uri="{FF2B5EF4-FFF2-40B4-BE49-F238E27FC236}">
                <a16:creationId xmlns:a16="http://schemas.microsoft.com/office/drawing/2014/main" id="{2E0379BB-7304-4AAF-A74D-E6FF1FAD371E}"/>
              </a:ext>
            </a:extLst>
          </p:cNvPr>
          <p:cNvSpPr/>
          <p:nvPr/>
        </p:nvSpPr>
        <p:spPr>
          <a:xfrm>
            <a:off x="3130826" y="3685390"/>
            <a:ext cx="1359478" cy="1205533"/>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9" name="テキスト ボックス 8">
            <a:extLst>
              <a:ext uri="{FF2B5EF4-FFF2-40B4-BE49-F238E27FC236}">
                <a16:creationId xmlns:a16="http://schemas.microsoft.com/office/drawing/2014/main" id="{ACF33386-9D8C-48B1-977C-3C6CD8AF928B}"/>
              </a:ext>
            </a:extLst>
          </p:cNvPr>
          <p:cNvSpPr txBox="1"/>
          <p:nvPr/>
        </p:nvSpPr>
        <p:spPr>
          <a:xfrm>
            <a:off x="3017686" y="3561093"/>
            <a:ext cx="1562462" cy="338554"/>
          </a:xfrm>
          <a:prstGeom prst="rect">
            <a:avLst/>
          </a:prstGeom>
          <a:solidFill>
            <a:schemeClr val="bg1"/>
          </a:solidFill>
        </p:spPr>
        <p:txBody>
          <a:bodyPr wrap="square" lIns="0" rIns="0" rtlCol="0">
            <a:spAutoFit/>
          </a:bodyPr>
          <a:lstStyle/>
          <a:p>
            <a:pPr algn="ctr"/>
            <a:r>
              <a:rPr kumimoji="1" lang="ja-JP" altLang="en-US" sz="1600" dirty="0"/>
              <a:t>無料体験</a:t>
            </a:r>
          </a:p>
        </p:txBody>
      </p:sp>
      <p:sp>
        <p:nvSpPr>
          <p:cNvPr id="93" name="テキスト ボックス 92">
            <a:extLst>
              <a:ext uri="{FF2B5EF4-FFF2-40B4-BE49-F238E27FC236}">
                <a16:creationId xmlns:a16="http://schemas.microsoft.com/office/drawing/2014/main" id="{B072AA23-8AEB-4557-BAAC-AFE37F7676D4}"/>
              </a:ext>
            </a:extLst>
          </p:cNvPr>
          <p:cNvSpPr txBox="1"/>
          <p:nvPr/>
        </p:nvSpPr>
        <p:spPr>
          <a:xfrm>
            <a:off x="4525560" y="4836814"/>
            <a:ext cx="1562462" cy="338554"/>
          </a:xfrm>
          <a:prstGeom prst="rect">
            <a:avLst/>
          </a:prstGeom>
          <a:solidFill>
            <a:schemeClr val="bg1"/>
          </a:solidFill>
        </p:spPr>
        <p:txBody>
          <a:bodyPr wrap="square" lIns="0" rIns="0" rtlCol="0">
            <a:spAutoFit/>
          </a:bodyPr>
          <a:lstStyle/>
          <a:p>
            <a:pPr algn="ctr"/>
            <a:r>
              <a:rPr kumimoji="1" lang="ja-JP" altLang="en-US" sz="1600" dirty="0"/>
              <a:t>ログイン</a:t>
            </a:r>
          </a:p>
        </p:txBody>
      </p:sp>
      <p:sp>
        <p:nvSpPr>
          <p:cNvPr id="94" name="四角形: メモ 93">
            <a:extLst>
              <a:ext uri="{FF2B5EF4-FFF2-40B4-BE49-F238E27FC236}">
                <a16:creationId xmlns:a16="http://schemas.microsoft.com/office/drawing/2014/main" id="{A4069B0B-B177-4000-8B8A-1237152C88CF}"/>
              </a:ext>
            </a:extLst>
          </p:cNvPr>
          <p:cNvSpPr/>
          <p:nvPr/>
        </p:nvSpPr>
        <p:spPr>
          <a:xfrm>
            <a:off x="4910118" y="5214724"/>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95" name="四角形: メモ 94">
            <a:extLst>
              <a:ext uri="{FF2B5EF4-FFF2-40B4-BE49-F238E27FC236}">
                <a16:creationId xmlns:a16="http://schemas.microsoft.com/office/drawing/2014/main" id="{10C78CBC-A196-4575-82D0-8443A6BF29F6}"/>
              </a:ext>
            </a:extLst>
          </p:cNvPr>
          <p:cNvSpPr/>
          <p:nvPr/>
        </p:nvSpPr>
        <p:spPr>
          <a:xfrm>
            <a:off x="5176978" y="5349892"/>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97" name="楕円 96">
            <a:extLst>
              <a:ext uri="{FF2B5EF4-FFF2-40B4-BE49-F238E27FC236}">
                <a16:creationId xmlns:a16="http://schemas.microsoft.com/office/drawing/2014/main" id="{B0B54DCD-3490-4119-8A89-D1A1A0073AD7}"/>
              </a:ext>
            </a:extLst>
          </p:cNvPr>
          <p:cNvSpPr/>
          <p:nvPr/>
        </p:nvSpPr>
        <p:spPr>
          <a:xfrm>
            <a:off x="6995524" y="3606575"/>
            <a:ext cx="1359478" cy="1205533"/>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98" name="テキスト ボックス 97">
            <a:extLst>
              <a:ext uri="{FF2B5EF4-FFF2-40B4-BE49-F238E27FC236}">
                <a16:creationId xmlns:a16="http://schemas.microsoft.com/office/drawing/2014/main" id="{BE376FF2-1086-4E09-B4F4-A5F54BD439DD}"/>
              </a:ext>
            </a:extLst>
          </p:cNvPr>
          <p:cNvSpPr txBox="1"/>
          <p:nvPr/>
        </p:nvSpPr>
        <p:spPr>
          <a:xfrm>
            <a:off x="6894032" y="3536387"/>
            <a:ext cx="1562462" cy="338554"/>
          </a:xfrm>
          <a:prstGeom prst="rect">
            <a:avLst/>
          </a:prstGeom>
          <a:solidFill>
            <a:schemeClr val="bg1"/>
          </a:solidFill>
        </p:spPr>
        <p:txBody>
          <a:bodyPr wrap="square" lIns="0" rIns="0" rtlCol="0">
            <a:spAutoFit/>
          </a:bodyPr>
          <a:lstStyle/>
          <a:p>
            <a:pPr algn="ctr"/>
            <a:r>
              <a:rPr kumimoji="1" lang="ja-JP" altLang="en-US" sz="1600" dirty="0"/>
              <a:t>添削</a:t>
            </a:r>
          </a:p>
        </p:txBody>
      </p:sp>
      <p:sp>
        <p:nvSpPr>
          <p:cNvPr id="99" name="四角形: メモ 98">
            <a:extLst>
              <a:ext uri="{FF2B5EF4-FFF2-40B4-BE49-F238E27FC236}">
                <a16:creationId xmlns:a16="http://schemas.microsoft.com/office/drawing/2014/main" id="{F0E33AD1-40D3-4C7D-A4B7-C21392F39D33}"/>
              </a:ext>
            </a:extLst>
          </p:cNvPr>
          <p:cNvSpPr/>
          <p:nvPr/>
        </p:nvSpPr>
        <p:spPr>
          <a:xfrm>
            <a:off x="7278590" y="3914297"/>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100" name="四角形: メモ 99">
            <a:extLst>
              <a:ext uri="{FF2B5EF4-FFF2-40B4-BE49-F238E27FC236}">
                <a16:creationId xmlns:a16="http://schemas.microsoft.com/office/drawing/2014/main" id="{6B5B57DC-48F7-4BD3-A6A8-A734C8CEC440}"/>
              </a:ext>
            </a:extLst>
          </p:cNvPr>
          <p:cNvSpPr/>
          <p:nvPr/>
        </p:nvSpPr>
        <p:spPr>
          <a:xfrm>
            <a:off x="7398832" y="4000461"/>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101" name="四角形: メモ 100">
            <a:extLst>
              <a:ext uri="{FF2B5EF4-FFF2-40B4-BE49-F238E27FC236}">
                <a16:creationId xmlns:a16="http://schemas.microsoft.com/office/drawing/2014/main" id="{E0EB1885-D673-437A-9AFE-46A8D4C672AA}"/>
              </a:ext>
            </a:extLst>
          </p:cNvPr>
          <p:cNvSpPr/>
          <p:nvPr/>
        </p:nvSpPr>
        <p:spPr>
          <a:xfrm>
            <a:off x="7498667" y="4109237"/>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103" name="テキスト ボックス 102">
            <a:extLst>
              <a:ext uri="{FF2B5EF4-FFF2-40B4-BE49-F238E27FC236}">
                <a16:creationId xmlns:a16="http://schemas.microsoft.com/office/drawing/2014/main" id="{D8B39385-C837-4662-AD0B-071C233D09DF}"/>
              </a:ext>
            </a:extLst>
          </p:cNvPr>
          <p:cNvSpPr txBox="1"/>
          <p:nvPr/>
        </p:nvSpPr>
        <p:spPr>
          <a:xfrm>
            <a:off x="6940097" y="4836814"/>
            <a:ext cx="1562462" cy="338554"/>
          </a:xfrm>
          <a:prstGeom prst="rect">
            <a:avLst/>
          </a:prstGeom>
          <a:solidFill>
            <a:schemeClr val="bg1"/>
          </a:solidFill>
        </p:spPr>
        <p:txBody>
          <a:bodyPr wrap="square" lIns="0" rIns="0" rtlCol="0">
            <a:spAutoFit/>
          </a:bodyPr>
          <a:lstStyle/>
          <a:p>
            <a:pPr algn="ctr"/>
            <a:r>
              <a:rPr kumimoji="1" lang="ja-JP" altLang="en-US" sz="1600" dirty="0"/>
              <a:t>レッスン環境</a:t>
            </a:r>
          </a:p>
        </p:txBody>
      </p:sp>
      <p:sp>
        <p:nvSpPr>
          <p:cNvPr id="104" name="四角形: メモ 103">
            <a:extLst>
              <a:ext uri="{FF2B5EF4-FFF2-40B4-BE49-F238E27FC236}">
                <a16:creationId xmlns:a16="http://schemas.microsoft.com/office/drawing/2014/main" id="{32067F36-36E2-4C88-AC64-1D5114F9D592}"/>
              </a:ext>
            </a:extLst>
          </p:cNvPr>
          <p:cNvSpPr/>
          <p:nvPr/>
        </p:nvSpPr>
        <p:spPr>
          <a:xfrm>
            <a:off x="7162909" y="5170663"/>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106" name="四角形: メモ 105">
            <a:extLst>
              <a:ext uri="{FF2B5EF4-FFF2-40B4-BE49-F238E27FC236}">
                <a16:creationId xmlns:a16="http://schemas.microsoft.com/office/drawing/2014/main" id="{6B187DD2-F83B-484E-B57C-87D1EACE1BE7}"/>
              </a:ext>
            </a:extLst>
          </p:cNvPr>
          <p:cNvSpPr/>
          <p:nvPr/>
        </p:nvSpPr>
        <p:spPr>
          <a:xfrm>
            <a:off x="7283151" y="5256827"/>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108" name="四角形: メモ 107">
            <a:extLst>
              <a:ext uri="{FF2B5EF4-FFF2-40B4-BE49-F238E27FC236}">
                <a16:creationId xmlns:a16="http://schemas.microsoft.com/office/drawing/2014/main" id="{6A8EC3DB-6012-409E-A94C-76CAF14C5CA7}"/>
              </a:ext>
            </a:extLst>
          </p:cNvPr>
          <p:cNvSpPr/>
          <p:nvPr/>
        </p:nvSpPr>
        <p:spPr>
          <a:xfrm>
            <a:off x="7382986" y="5365603"/>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109" name="四角形: メモ 108">
            <a:extLst>
              <a:ext uri="{FF2B5EF4-FFF2-40B4-BE49-F238E27FC236}">
                <a16:creationId xmlns:a16="http://schemas.microsoft.com/office/drawing/2014/main" id="{B77B4A96-1FD0-40D1-9C4F-99BDEF11B55C}"/>
              </a:ext>
            </a:extLst>
          </p:cNvPr>
          <p:cNvSpPr/>
          <p:nvPr/>
        </p:nvSpPr>
        <p:spPr>
          <a:xfrm>
            <a:off x="7466128" y="5481302"/>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110" name="四角形: メモ 109">
            <a:extLst>
              <a:ext uri="{FF2B5EF4-FFF2-40B4-BE49-F238E27FC236}">
                <a16:creationId xmlns:a16="http://schemas.microsoft.com/office/drawing/2014/main" id="{5A6D1643-984E-4E81-9B8C-E0F6E5EA22A8}"/>
              </a:ext>
            </a:extLst>
          </p:cNvPr>
          <p:cNvSpPr/>
          <p:nvPr/>
        </p:nvSpPr>
        <p:spPr>
          <a:xfrm>
            <a:off x="7586370" y="5567466"/>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111" name="四角形: メモ 110">
            <a:extLst>
              <a:ext uri="{FF2B5EF4-FFF2-40B4-BE49-F238E27FC236}">
                <a16:creationId xmlns:a16="http://schemas.microsoft.com/office/drawing/2014/main" id="{C38D8CA1-49EC-4422-8DF5-BE57EA83D9E2}"/>
              </a:ext>
            </a:extLst>
          </p:cNvPr>
          <p:cNvSpPr/>
          <p:nvPr/>
        </p:nvSpPr>
        <p:spPr>
          <a:xfrm>
            <a:off x="7686205" y="5676242"/>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113" name="楕円 112">
            <a:extLst>
              <a:ext uri="{FF2B5EF4-FFF2-40B4-BE49-F238E27FC236}">
                <a16:creationId xmlns:a16="http://schemas.microsoft.com/office/drawing/2014/main" id="{E49A70F6-7A7A-477B-A2AC-088E7A64984E}"/>
              </a:ext>
            </a:extLst>
          </p:cNvPr>
          <p:cNvSpPr/>
          <p:nvPr/>
        </p:nvSpPr>
        <p:spPr>
          <a:xfrm>
            <a:off x="10003531" y="3606575"/>
            <a:ext cx="1359478" cy="1205533"/>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14" name="テキスト ボックス 113">
            <a:extLst>
              <a:ext uri="{FF2B5EF4-FFF2-40B4-BE49-F238E27FC236}">
                <a16:creationId xmlns:a16="http://schemas.microsoft.com/office/drawing/2014/main" id="{AC3747B6-F389-4E54-8F05-6BA80C75118D}"/>
              </a:ext>
            </a:extLst>
          </p:cNvPr>
          <p:cNvSpPr txBox="1"/>
          <p:nvPr/>
        </p:nvSpPr>
        <p:spPr>
          <a:xfrm>
            <a:off x="9902039" y="3536387"/>
            <a:ext cx="1562462" cy="338554"/>
          </a:xfrm>
          <a:prstGeom prst="rect">
            <a:avLst/>
          </a:prstGeom>
          <a:solidFill>
            <a:schemeClr val="bg1"/>
          </a:solidFill>
        </p:spPr>
        <p:txBody>
          <a:bodyPr wrap="square" lIns="0" rIns="0" rtlCol="0">
            <a:spAutoFit/>
          </a:bodyPr>
          <a:lstStyle/>
          <a:p>
            <a:pPr algn="ctr"/>
            <a:r>
              <a:rPr kumimoji="1" lang="ja-JP" altLang="en-US" sz="1600" dirty="0"/>
              <a:t>ビジネス知識</a:t>
            </a:r>
          </a:p>
        </p:txBody>
      </p:sp>
      <p:sp>
        <p:nvSpPr>
          <p:cNvPr id="115" name="四角形: メモ 114">
            <a:extLst>
              <a:ext uri="{FF2B5EF4-FFF2-40B4-BE49-F238E27FC236}">
                <a16:creationId xmlns:a16="http://schemas.microsoft.com/office/drawing/2014/main" id="{37D609C2-F7B9-44A3-B957-9ECF75F5B1E7}"/>
              </a:ext>
            </a:extLst>
          </p:cNvPr>
          <p:cNvSpPr/>
          <p:nvPr/>
        </p:nvSpPr>
        <p:spPr>
          <a:xfrm>
            <a:off x="10280644" y="3918288"/>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116" name="四角形: メモ 115">
            <a:extLst>
              <a:ext uri="{FF2B5EF4-FFF2-40B4-BE49-F238E27FC236}">
                <a16:creationId xmlns:a16="http://schemas.microsoft.com/office/drawing/2014/main" id="{B4A6FA4B-6ED9-4E7F-8863-E0CBAED27912}"/>
              </a:ext>
            </a:extLst>
          </p:cNvPr>
          <p:cNvSpPr/>
          <p:nvPr/>
        </p:nvSpPr>
        <p:spPr>
          <a:xfrm>
            <a:off x="10477501" y="4073158"/>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117" name="楕円 116">
            <a:extLst>
              <a:ext uri="{FF2B5EF4-FFF2-40B4-BE49-F238E27FC236}">
                <a16:creationId xmlns:a16="http://schemas.microsoft.com/office/drawing/2014/main" id="{E71F964F-0A88-44EF-AA3D-DAC4AE2DEDEC}"/>
              </a:ext>
            </a:extLst>
          </p:cNvPr>
          <p:cNvSpPr/>
          <p:nvPr/>
        </p:nvSpPr>
        <p:spPr>
          <a:xfrm>
            <a:off x="10003531" y="5010325"/>
            <a:ext cx="1359478" cy="1205533"/>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18" name="テキスト ボックス 117">
            <a:extLst>
              <a:ext uri="{FF2B5EF4-FFF2-40B4-BE49-F238E27FC236}">
                <a16:creationId xmlns:a16="http://schemas.microsoft.com/office/drawing/2014/main" id="{DDDA641C-4DEB-46BD-96D6-742FFF52D212}"/>
              </a:ext>
            </a:extLst>
          </p:cNvPr>
          <p:cNvSpPr txBox="1"/>
          <p:nvPr/>
        </p:nvSpPr>
        <p:spPr>
          <a:xfrm>
            <a:off x="9902039" y="4940137"/>
            <a:ext cx="1562462" cy="338554"/>
          </a:xfrm>
          <a:prstGeom prst="rect">
            <a:avLst/>
          </a:prstGeom>
          <a:solidFill>
            <a:schemeClr val="bg1"/>
          </a:solidFill>
        </p:spPr>
        <p:txBody>
          <a:bodyPr wrap="square" lIns="0" rIns="0" rtlCol="0">
            <a:spAutoFit/>
          </a:bodyPr>
          <a:lstStyle/>
          <a:p>
            <a:pPr algn="ctr"/>
            <a:r>
              <a:rPr kumimoji="1" lang="ja-JP" altLang="en-US" sz="1600" dirty="0"/>
              <a:t>語彙が増えない</a:t>
            </a:r>
          </a:p>
        </p:txBody>
      </p:sp>
      <p:sp>
        <p:nvSpPr>
          <p:cNvPr id="119" name="四角形: メモ 118">
            <a:extLst>
              <a:ext uri="{FF2B5EF4-FFF2-40B4-BE49-F238E27FC236}">
                <a16:creationId xmlns:a16="http://schemas.microsoft.com/office/drawing/2014/main" id="{CF5296C2-3C97-4449-8460-AE0E34428CCB}"/>
              </a:ext>
            </a:extLst>
          </p:cNvPr>
          <p:cNvSpPr/>
          <p:nvPr/>
        </p:nvSpPr>
        <p:spPr>
          <a:xfrm>
            <a:off x="10280644" y="5322038"/>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120" name="四角形: メモ 119">
            <a:extLst>
              <a:ext uri="{FF2B5EF4-FFF2-40B4-BE49-F238E27FC236}">
                <a16:creationId xmlns:a16="http://schemas.microsoft.com/office/drawing/2014/main" id="{057C9AAD-75EE-4F70-904D-E38EDA1BF0C6}"/>
              </a:ext>
            </a:extLst>
          </p:cNvPr>
          <p:cNvSpPr/>
          <p:nvPr/>
        </p:nvSpPr>
        <p:spPr>
          <a:xfrm>
            <a:off x="10477501" y="5476908"/>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83" name="矢印: 上 82">
            <a:extLst>
              <a:ext uri="{FF2B5EF4-FFF2-40B4-BE49-F238E27FC236}">
                <a16:creationId xmlns:a16="http://schemas.microsoft.com/office/drawing/2014/main" id="{E7EAE97D-3658-4126-AEEE-5B12710FB74F}"/>
              </a:ext>
            </a:extLst>
          </p:cNvPr>
          <p:cNvSpPr/>
          <p:nvPr/>
        </p:nvSpPr>
        <p:spPr>
          <a:xfrm rot="5400000">
            <a:off x="6246498" y="-1667266"/>
            <a:ext cx="544555" cy="10118037"/>
          </a:xfrm>
          <a:prstGeom prst="upArrow">
            <a:avLst/>
          </a:prstGeom>
          <a:gradFill>
            <a:gsLst>
              <a:gs pos="0">
                <a:schemeClr val="accent2">
                  <a:lumMod val="60000"/>
                  <a:lumOff val="40000"/>
                </a:schemeClr>
              </a:gs>
              <a:gs pos="50000">
                <a:schemeClr val="accent2">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Tree>
    <p:extLst>
      <p:ext uri="{BB962C8B-B14F-4D97-AF65-F5344CB8AC3E}">
        <p14:creationId xmlns:p14="http://schemas.microsoft.com/office/powerpoint/2010/main" val="31301378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Day1 : </a:t>
            </a:r>
            <a:r>
              <a:rPr lang="ja-JP" altLang="en-US" dirty="0"/>
              <a:t>実践編</a:t>
            </a:r>
            <a:endParaRPr lang="en-US" dirty="0"/>
          </a:p>
        </p:txBody>
      </p:sp>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21</a:t>
            </a:fld>
            <a:endParaRPr lang="en-US"/>
          </a:p>
        </p:txBody>
      </p:sp>
      <p:sp>
        <p:nvSpPr>
          <p:cNvPr id="7" name="Text Placeholder 10">
            <a:extLst>
              <a:ext uri="{FF2B5EF4-FFF2-40B4-BE49-F238E27FC236}">
                <a16:creationId xmlns:a16="http://schemas.microsoft.com/office/drawing/2014/main" id="{422D2295-3724-434C-A983-9837B00D2EA2}"/>
              </a:ext>
            </a:extLst>
          </p:cNvPr>
          <p:cNvSpPr>
            <a:spLocks noGrp="1"/>
          </p:cNvSpPr>
          <p:nvPr>
            <p:ph type="body" sz="quarter" idx="10"/>
          </p:nvPr>
        </p:nvSpPr>
        <p:spPr>
          <a:xfrm>
            <a:off x="6274559" y="582592"/>
            <a:ext cx="5574542" cy="5349916"/>
          </a:xfrm>
        </p:spPr>
        <p:txBody>
          <a:bodyPr/>
          <a:lstStyle/>
          <a:p>
            <a:pPr marL="457200" indent="-457200">
              <a:buAutoNum type="arabicPeriod"/>
            </a:pPr>
            <a:r>
              <a:rPr lang="en-US" dirty="0"/>
              <a:t>Listen : </a:t>
            </a:r>
            <a:r>
              <a:rPr lang="ja-JP" altLang="en-US" dirty="0"/>
              <a:t>顧客は誰か </a:t>
            </a:r>
            <a:r>
              <a:rPr lang="en-US" altLang="ja-JP" dirty="0"/>
              <a:t>? </a:t>
            </a:r>
            <a:endParaRPr lang="en-US" dirty="0"/>
          </a:p>
          <a:p>
            <a:pPr marL="457200" indent="-457200">
              <a:buAutoNum type="arabicPeriod"/>
            </a:pPr>
            <a:r>
              <a:rPr lang="en-US" b="1" dirty="0">
                <a:solidFill>
                  <a:schemeClr val="accent2"/>
                </a:solidFill>
              </a:rPr>
              <a:t>Define : </a:t>
            </a:r>
            <a:r>
              <a:rPr lang="ja-JP" altLang="en-US" b="1" dirty="0">
                <a:solidFill>
                  <a:schemeClr val="accent2"/>
                </a:solidFill>
              </a:rPr>
              <a:t>課題と機会は何か </a:t>
            </a:r>
            <a:r>
              <a:rPr lang="en-US" altLang="ja-JP" b="1" dirty="0">
                <a:solidFill>
                  <a:schemeClr val="accent2"/>
                </a:solidFill>
              </a:rPr>
              <a:t>? </a:t>
            </a:r>
            <a:endParaRPr lang="en-US" b="1" dirty="0">
              <a:solidFill>
                <a:schemeClr val="accent2"/>
              </a:solidFill>
            </a:endParaRPr>
          </a:p>
          <a:p>
            <a:pPr marL="457200" indent="-457200">
              <a:buAutoNum type="arabicPeriod"/>
            </a:pPr>
            <a:r>
              <a:rPr lang="en-US" dirty="0"/>
              <a:t>Invent : </a:t>
            </a:r>
            <a:r>
              <a:rPr lang="ja-JP" altLang="en-US" dirty="0"/>
              <a:t>解決策は何か </a:t>
            </a:r>
            <a:r>
              <a:rPr lang="en-US" altLang="ja-JP" dirty="0"/>
              <a:t>?</a:t>
            </a:r>
            <a:endParaRPr lang="en-US" dirty="0"/>
          </a:p>
          <a:p>
            <a:pPr marL="457200" indent="-457200">
              <a:buAutoNum type="arabicPeriod"/>
            </a:pPr>
            <a:r>
              <a:rPr lang="en-US"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endParaRPr lang="en-US" dirty="0">
              <a:solidFill>
                <a:srgbClr val="111724"/>
              </a:solidFill>
            </a:endParaRPr>
          </a:p>
          <a:p>
            <a:pPr marL="457200" indent="-457200">
              <a:buAutoNum type="arabicPeriod"/>
            </a:pPr>
            <a:r>
              <a:rPr lang="en-US" dirty="0"/>
              <a:t>Test/Iterate : </a:t>
            </a:r>
            <a:r>
              <a:rPr lang="ja-JP" altLang="en-US" dirty="0"/>
              <a:t>成功を計測する指標は</a:t>
            </a:r>
            <a:r>
              <a:rPr lang="en-US" altLang="ja-JP" dirty="0"/>
              <a:t>?</a:t>
            </a:r>
            <a:endParaRPr lang="en-US" dirty="0"/>
          </a:p>
          <a:p>
            <a:endParaRPr lang="en-US" dirty="0"/>
          </a:p>
          <a:p>
            <a:endParaRPr lang="en-US" dirty="0"/>
          </a:p>
        </p:txBody>
      </p:sp>
    </p:spTree>
    <p:extLst>
      <p:ext uri="{BB962C8B-B14F-4D97-AF65-F5344CB8AC3E}">
        <p14:creationId xmlns:p14="http://schemas.microsoft.com/office/powerpoint/2010/main" val="11496451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6064D31A-164F-403B-A2C3-2F98D068AFB1}"/>
              </a:ext>
            </a:extLst>
          </p:cNvPr>
          <p:cNvSpPr/>
          <p:nvPr/>
        </p:nvSpPr>
        <p:spPr>
          <a:xfrm>
            <a:off x="8946039" y="3102529"/>
            <a:ext cx="3064986" cy="22631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pic>
        <p:nvPicPr>
          <p:cNvPr id="62" name="図 61">
            <a:extLst>
              <a:ext uri="{FF2B5EF4-FFF2-40B4-BE49-F238E27FC236}">
                <a16:creationId xmlns:a16="http://schemas.microsoft.com/office/drawing/2014/main" id="{7AA33A86-9331-4BD0-A03D-609E35206434}"/>
              </a:ext>
            </a:extLst>
          </p:cNvPr>
          <p:cNvPicPr>
            <a:picLocks noChangeAspect="1"/>
          </p:cNvPicPr>
          <p:nvPr/>
        </p:nvPicPr>
        <p:blipFill>
          <a:blip r:embed="rId3"/>
          <a:stretch>
            <a:fillRect/>
          </a:stretch>
        </p:blipFill>
        <p:spPr>
          <a:xfrm>
            <a:off x="589748" y="3102529"/>
            <a:ext cx="7638984" cy="2360324"/>
          </a:xfrm>
          <a:prstGeom prst="rect">
            <a:avLst/>
          </a:prstGeom>
        </p:spPr>
      </p:pic>
      <p:sp>
        <p:nvSpPr>
          <p:cNvPr id="5" name="タイトル 4">
            <a:extLst>
              <a:ext uri="{FF2B5EF4-FFF2-40B4-BE49-F238E27FC236}">
                <a16:creationId xmlns:a16="http://schemas.microsoft.com/office/drawing/2014/main" id="{1D170907-BA4E-4459-A3D9-41265709BDA2}"/>
              </a:ext>
            </a:extLst>
          </p:cNvPr>
          <p:cNvSpPr>
            <a:spLocks noGrp="1"/>
          </p:cNvSpPr>
          <p:nvPr>
            <p:ph type="title"/>
          </p:nvPr>
        </p:nvSpPr>
        <p:spPr/>
        <p:txBody>
          <a:bodyPr/>
          <a:lstStyle/>
          <a:p>
            <a:r>
              <a:rPr lang="ja-JP" altLang="en-US" dirty="0"/>
              <a:t>顧客の課題と機会は何か </a:t>
            </a:r>
            <a:r>
              <a:rPr lang="en-US" altLang="ja-JP" dirty="0"/>
              <a:t>?</a:t>
            </a:r>
            <a:endParaRPr lang="ja-JP" altLang="en-US" dirty="0"/>
          </a:p>
        </p:txBody>
      </p:sp>
      <p:sp>
        <p:nvSpPr>
          <p:cNvPr id="4" name="スライド番号プレースホルダー 3">
            <a:extLst>
              <a:ext uri="{FF2B5EF4-FFF2-40B4-BE49-F238E27FC236}">
                <a16:creationId xmlns:a16="http://schemas.microsoft.com/office/drawing/2014/main" id="{B6FFB4EB-8871-41E8-90AB-111EBCC03633}"/>
              </a:ext>
            </a:extLst>
          </p:cNvPr>
          <p:cNvSpPr>
            <a:spLocks noGrp="1"/>
          </p:cNvSpPr>
          <p:nvPr>
            <p:ph type="sldNum" sz="quarter" idx="4"/>
          </p:nvPr>
        </p:nvSpPr>
        <p:spPr>
          <a:xfrm>
            <a:off x="9105901" y="6363218"/>
            <a:ext cx="2743200" cy="365125"/>
          </a:xfrm>
        </p:spPr>
        <p:txBody>
          <a:bodyPr/>
          <a:lstStyle/>
          <a:p>
            <a:fld id="{DC503246-BBCE-4F0A-BCDC-08FC4C52637D}" type="slidenum">
              <a:rPr lang="en-US" smtClean="0"/>
              <a:pPr/>
              <a:t>22</a:t>
            </a:fld>
            <a:endParaRPr lang="en-US" dirty="0"/>
          </a:p>
        </p:txBody>
      </p:sp>
      <p:sp>
        <p:nvSpPr>
          <p:cNvPr id="21" name="コンテンツ プレースホルダー 5">
            <a:extLst>
              <a:ext uri="{FF2B5EF4-FFF2-40B4-BE49-F238E27FC236}">
                <a16:creationId xmlns:a16="http://schemas.microsoft.com/office/drawing/2014/main" id="{A52B7379-775F-42A4-8246-DA14E66FFB10}"/>
              </a:ext>
            </a:extLst>
          </p:cNvPr>
          <p:cNvSpPr>
            <a:spLocks noGrp="1"/>
          </p:cNvSpPr>
          <p:nvPr>
            <p:ph idx="1"/>
          </p:nvPr>
        </p:nvSpPr>
        <p:spPr>
          <a:xfrm>
            <a:off x="425038" y="1371600"/>
            <a:ext cx="11424062" cy="1723549"/>
          </a:xfrm>
        </p:spPr>
        <p:txBody>
          <a:bodyPr/>
          <a:lstStyle/>
          <a:p>
            <a:r>
              <a:rPr lang="en-US" altLang="ja-JP" dirty="0"/>
              <a:t>[ </a:t>
            </a:r>
            <a:r>
              <a:rPr lang="ja-JP" altLang="en-US" dirty="0"/>
              <a:t>個人ワーク</a:t>
            </a:r>
            <a:r>
              <a:rPr lang="en-US" altLang="ja-JP" dirty="0"/>
              <a:t> ] </a:t>
            </a:r>
            <a:br>
              <a:rPr lang="en-US" altLang="ja-JP" dirty="0"/>
            </a:br>
            <a:r>
              <a:rPr lang="ja-JP" altLang="en-US" b="1" dirty="0"/>
              <a:t>顧客が次も使う </a:t>
            </a:r>
            <a:r>
              <a:rPr lang="en-US" altLang="ja-JP" b="1" dirty="0"/>
              <a:t>/ </a:t>
            </a:r>
            <a:r>
              <a:rPr lang="ja-JP" altLang="en-US" b="1" dirty="0"/>
              <a:t>使わない決断をするうえで重要な体験を明確にします</a:t>
            </a:r>
            <a:r>
              <a:rPr lang="ja-JP" altLang="en-US" dirty="0"/>
              <a:t>。</a:t>
            </a:r>
            <a:endParaRPr lang="en-US" altLang="ja-JP" dirty="0"/>
          </a:p>
          <a:p>
            <a:r>
              <a:rPr lang="ja-JP" altLang="en-US" dirty="0"/>
              <a:t>顧客が「次も使う」「使わない」と決めた結果を </a:t>
            </a:r>
            <a:r>
              <a:rPr lang="en-US" altLang="ja-JP" dirty="0"/>
              <a:t>SNS </a:t>
            </a:r>
            <a:r>
              <a:rPr lang="ja-JP" altLang="en-US" dirty="0"/>
              <a:t>にポストする様子を想像し、その内容を洗い出した顧客の情報・レビューを参照し書いてください。</a:t>
            </a:r>
            <a:endParaRPr lang="en-US" altLang="ja-JP" dirty="0"/>
          </a:p>
        </p:txBody>
      </p:sp>
      <p:pic>
        <p:nvPicPr>
          <p:cNvPr id="24" name="グラフィックス 23" descr="ストップウォッチ 単色塗りつぶし">
            <a:extLst>
              <a:ext uri="{FF2B5EF4-FFF2-40B4-BE49-F238E27FC236}">
                <a16:creationId xmlns:a16="http://schemas.microsoft.com/office/drawing/2014/main" id="{357D41DD-CDB2-4B4E-A6D2-169FD0DE7B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9219" y="191940"/>
            <a:ext cx="763585" cy="763585"/>
          </a:xfrm>
          <a:prstGeom prst="rect">
            <a:avLst/>
          </a:prstGeom>
        </p:spPr>
      </p:pic>
      <p:sp>
        <p:nvSpPr>
          <p:cNvPr id="25" name="テキスト ボックス 24">
            <a:extLst>
              <a:ext uri="{FF2B5EF4-FFF2-40B4-BE49-F238E27FC236}">
                <a16:creationId xmlns:a16="http://schemas.microsoft.com/office/drawing/2014/main" id="{E7EC9131-5CDA-45D5-BD37-6F6A125D2DAB}"/>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
        <p:nvSpPr>
          <p:cNvPr id="26" name="テキスト ボックス 25">
            <a:extLst>
              <a:ext uri="{FF2B5EF4-FFF2-40B4-BE49-F238E27FC236}">
                <a16:creationId xmlns:a16="http://schemas.microsoft.com/office/drawing/2014/main" id="{0BF36CA7-F14D-458D-A20A-7AF3D26C2F0A}"/>
              </a:ext>
            </a:extLst>
          </p:cNvPr>
          <p:cNvSpPr txBox="1"/>
          <p:nvPr/>
        </p:nvSpPr>
        <p:spPr>
          <a:xfrm>
            <a:off x="9067812" y="3888451"/>
            <a:ext cx="2857593" cy="1200329"/>
          </a:xfrm>
          <a:prstGeom prst="rect">
            <a:avLst/>
          </a:prstGeom>
          <a:solidFill>
            <a:schemeClr val="bg1"/>
          </a:solidFill>
        </p:spPr>
        <p:txBody>
          <a:bodyPr wrap="square" lIns="0" rIns="0" rtlCol="0">
            <a:spAutoFit/>
          </a:bodyPr>
          <a:lstStyle/>
          <a:p>
            <a:r>
              <a:rPr kumimoji="1" lang="ja-JP" altLang="en-US" dirty="0"/>
              <a:t>・機能への満足</a:t>
            </a:r>
            <a:endParaRPr kumimoji="1" lang="en-US" altLang="ja-JP" dirty="0"/>
          </a:p>
          <a:p>
            <a:r>
              <a:rPr kumimoji="1" lang="ja-JP" altLang="en-US" dirty="0"/>
              <a:t>・価格への満足</a:t>
            </a:r>
            <a:endParaRPr kumimoji="1" lang="en-US" altLang="ja-JP" dirty="0"/>
          </a:p>
          <a:p>
            <a:r>
              <a:rPr kumimoji="1" lang="ja-JP" altLang="en-US" dirty="0"/>
              <a:t>・利用の習慣化 </a:t>
            </a:r>
            <a:r>
              <a:rPr kumimoji="1" lang="en-US" altLang="ja-JP" dirty="0"/>
              <a:t>/ </a:t>
            </a:r>
            <a:r>
              <a:rPr kumimoji="1" lang="ja-JP" altLang="en-US" dirty="0"/>
              <a:t>強制</a:t>
            </a:r>
            <a:endParaRPr kumimoji="1" lang="en-US" altLang="ja-JP" dirty="0"/>
          </a:p>
          <a:p>
            <a:r>
              <a:rPr kumimoji="1" lang="ja-JP" altLang="en-US" dirty="0"/>
              <a:t>・愛着の形成</a:t>
            </a:r>
            <a:endParaRPr kumimoji="1" lang="en-US" altLang="ja-JP" dirty="0"/>
          </a:p>
        </p:txBody>
      </p:sp>
      <p:cxnSp>
        <p:nvCxnSpPr>
          <p:cNvPr id="40" name="コネクタ: 曲線 39">
            <a:extLst>
              <a:ext uri="{FF2B5EF4-FFF2-40B4-BE49-F238E27FC236}">
                <a16:creationId xmlns:a16="http://schemas.microsoft.com/office/drawing/2014/main" id="{3E1AB14A-8009-41D3-9FEA-1EDD825CB4DE}"/>
              </a:ext>
            </a:extLst>
          </p:cNvPr>
          <p:cNvCxnSpPr>
            <a:cxnSpLocks/>
            <a:stCxn id="20" idx="2"/>
            <a:endCxn id="27" idx="5"/>
          </p:cNvCxnSpPr>
          <p:nvPr/>
        </p:nvCxnSpPr>
        <p:spPr>
          <a:xfrm rot="10800000" flipV="1">
            <a:off x="1737081" y="5128553"/>
            <a:ext cx="3060993" cy="146744"/>
          </a:xfrm>
          <a:prstGeom prst="curvedConnector4">
            <a:avLst>
              <a:gd name="adj1" fmla="val 49810"/>
              <a:gd name="adj2" fmla="val 263720"/>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5762552D-C636-4AE2-9E15-71067C8C90D3}"/>
              </a:ext>
            </a:extLst>
          </p:cNvPr>
          <p:cNvSpPr/>
          <p:nvPr/>
        </p:nvSpPr>
        <p:spPr>
          <a:xfrm>
            <a:off x="4798073" y="5286946"/>
            <a:ext cx="79545" cy="795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cxnSp>
        <p:nvCxnSpPr>
          <p:cNvPr id="44" name="コネクタ: 曲線 43">
            <a:extLst>
              <a:ext uri="{FF2B5EF4-FFF2-40B4-BE49-F238E27FC236}">
                <a16:creationId xmlns:a16="http://schemas.microsoft.com/office/drawing/2014/main" id="{0F81C401-B353-4373-B5EC-2073088D9C8C}"/>
              </a:ext>
            </a:extLst>
          </p:cNvPr>
          <p:cNvCxnSpPr>
            <a:cxnSpLocks/>
            <a:stCxn id="43" idx="2"/>
          </p:cNvCxnSpPr>
          <p:nvPr/>
        </p:nvCxnSpPr>
        <p:spPr>
          <a:xfrm rot="10800000">
            <a:off x="3286807" y="4214437"/>
            <a:ext cx="1511266" cy="1112283"/>
          </a:xfrm>
          <a:prstGeom prst="curvedConnector3">
            <a:avLst>
              <a:gd name="adj1" fmla="val 25420"/>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楕円 46">
            <a:extLst>
              <a:ext uri="{FF2B5EF4-FFF2-40B4-BE49-F238E27FC236}">
                <a16:creationId xmlns:a16="http://schemas.microsoft.com/office/drawing/2014/main" id="{FC30D854-1358-4886-88A8-29B970901BF0}"/>
              </a:ext>
            </a:extLst>
          </p:cNvPr>
          <p:cNvSpPr/>
          <p:nvPr/>
        </p:nvSpPr>
        <p:spPr>
          <a:xfrm>
            <a:off x="4794520" y="5461534"/>
            <a:ext cx="79545" cy="795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cxnSp>
        <p:nvCxnSpPr>
          <p:cNvPr id="48" name="コネクタ: 曲線 47">
            <a:extLst>
              <a:ext uri="{FF2B5EF4-FFF2-40B4-BE49-F238E27FC236}">
                <a16:creationId xmlns:a16="http://schemas.microsoft.com/office/drawing/2014/main" id="{0EDF0699-E00C-47A7-9C0A-1494170560C6}"/>
              </a:ext>
            </a:extLst>
          </p:cNvPr>
          <p:cNvCxnSpPr>
            <a:cxnSpLocks/>
            <a:stCxn id="47" idx="2"/>
            <a:endCxn id="51" idx="2"/>
          </p:cNvCxnSpPr>
          <p:nvPr/>
        </p:nvCxnSpPr>
        <p:spPr>
          <a:xfrm rot="10800000" flipH="1">
            <a:off x="4794520" y="4134035"/>
            <a:ext cx="399500" cy="1367272"/>
          </a:xfrm>
          <a:prstGeom prst="curvedConnector3">
            <a:avLst>
              <a:gd name="adj1" fmla="val -96562"/>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楕円 50">
            <a:extLst>
              <a:ext uri="{FF2B5EF4-FFF2-40B4-BE49-F238E27FC236}">
                <a16:creationId xmlns:a16="http://schemas.microsoft.com/office/drawing/2014/main" id="{E987CABB-5DE2-4B26-B220-CC1355A3A390}"/>
              </a:ext>
            </a:extLst>
          </p:cNvPr>
          <p:cNvSpPr/>
          <p:nvPr/>
        </p:nvSpPr>
        <p:spPr>
          <a:xfrm>
            <a:off x="5194020" y="4094262"/>
            <a:ext cx="79545" cy="795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65" name="矢印: 右 64">
            <a:extLst>
              <a:ext uri="{FF2B5EF4-FFF2-40B4-BE49-F238E27FC236}">
                <a16:creationId xmlns:a16="http://schemas.microsoft.com/office/drawing/2014/main" id="{BD2F9A28-9150-40A9-93A0-D621F5C4E8B8}"/>
              </a:ext>
            </a:extLst>
          </p:cNvPr>
          <p:cNvSpPr/>
          <p:nvPr/>
        </p:nvSpPr>
        <p:spPr>
          <a:xfrm>
            <a:off x="8441214" y="3837624"/>
            <a:ext cx="504825" cy="53588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66" name="四角形: 角を丸くする 65">
            <a:extLst>
              <a:ext uri="{FF2B5EF4-FFF2-40B4-BE49-F238E27FC236}">
                <a16:creationId xmlns:a16="http://schemas.microsoft.com/office/drawing/2014/main" id="{2F8AA398-D269-4449-846C-9A4CA1EDEE78}"/>
              </a:ext>
            </a:extLst>
          </p:cNvPr>
          <p:cNvSpPr/>
          <p:nvPr/>
        </p:nvSpPr>
        <p:spPr>
          <a:xfrm>
            <a:off x="9067812" y="3157731"/>
            <a:ext cx="1257405" cy="535884"/>
          </a:xfrm>
          <a:prstGeom prst="roundRect">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111724"/>
                </a:solidFill>
              </a:rPr>
              <a:t>次も使う</a:t>
            </a:r>
          </a:p>
        </p:txBody>
      </p:sp>
      <p:sp>
        <p:nvSpPr>
          <p:cNvPr id="67" name="四角形: 角を丸くする 66">
            <a:extLst>
              <a:ext uri="{FF2B5EF4-FFF2-40B4-BE49-F238E27FC236}">
                <a16:creationId xmlns:a16="http://schemas.microsoft.com/office/drawing/2014/main" id="{85494286-9B4E-43E5-9B38-DF790BB3304D}"/>
              </a:ext>
            </a:extLst>
          </p:cNvPr>
          <p:cNvSpPr/>
          <p:nvPr/>
        </p:nvSpPr>
        <p:spPr>
          <a:xfrm>
            <a:off x="10668000" y="3154401"/>
            <a:ext cx="1257405" cy="535884"/>
          </a:xfrm>
          <a:prstGeom prst="roundRect">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111724"/>
                </a:solidFill>
              </a:rPr>
              <a:t>使わない</a:t>
            </a:r>
          </a:p>
        </p:txBody>
      </p:sp>
      <p:pic>
        <p:nvPicPr>
          <p:cNvPr id="1026" name="Picture 2">
            <a:extLst>
              <a:ext uri="{FF2B5EF4-FFF2-40B4-BE49-F238E27FC236}">
                <a16:creationId xmlns:a16="http://schemas.microsoft.com/office/drawing/2014/main" id="{B72B6D5B-FC57-4FEC-935D-A15EFD1BE8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8732" y="4887007"/>
            <a:ext cx="4108194" cy="1600484"/>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27" name="楕円 26">
            <a:extLst>
              <a:ext uri="{FF2B5EF4-FFF2-40B4-BE49-F238E27FC236}">
                <a16:creationId xmlns:a16="http://schemas.microsoft.com/office/drawing/2014/main" id="{72CC810A-D251-4A14-B0F2-373EA2CCDE87}"/>
              </a:ext>
            </a:extLst>
          </p:cNvPr>
          <p:cNvSpPr/>
          <p:nvPr/>
        </p:nvSpPr>
        <p:spPr>
          <a:xfrm>
            <a:off x="1669184" y="5207401"/>
            <a:ext cx="79545" cy="795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0" name="楕円 19">
            <a:extLst>
              <a:ext uri="{FF2B5EF4-FFF2-40B4-BE49-F238E27FC236}">
                <a16:creationId xmlns:a16="http://schemas.microsoft.com/office/drawing/2014/main" id="{A7681CDF-9424-4010-B6F9-CCFBFE152F37}"/>
              </a:ext>
            </a:extLst>
          </p:cNvPr>
          <p:cNvSpPr/>
          <p:nvPr/>
        </p:nvSpPr>
        <p:spPr>
          <a:xfrm>
            <a:off x="4798073" y="5088780"/>
            <a:ext cx="79545" cy="795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2" name="テキスト ボックス 31">
            <a:extLst>
              <a:ext uri="{FF2B5EF4-FFF2-40B4-BE49-F238E27FC236}">
                <a16:creationId xmlns:a16="http://schemas.microsoft.com/office/drawing/2014/main" id="{BBCE49EA-70DD-4A41-8C06-81F54209405B}"/>
              </a:ext>
            </a:extLst>
          </p:cNvPr>
          <p:cNvSpPr txBox="1"/>
          <p:nvPr/>
        </p:nvSpPr>
        <p:spPr>
          <a:xfrm>
            <a:off x="8963025" y="5841160"/>
            <a:ext cx="2962380" cy="646331"/>
          </a:xfrm>
          <a:prstGeom prst="rect">
            <a:avLst/>
          </a:prstGeom>
          <a:noFill/>
        </p:spPr>
        <p:txBody>
          <a:bodyPr wrap="square">
            <a:spAutoFit/>
          </a:bodyPr>
          <a:lstStyle/>
          <a:p>
            <a:r>
              <a:rPr lang="ja-JP" altLang="en-US" b="1" dirty="0">
                <a:solidFill>
                  <a:schemeClr val="accent2"/>
                </a:solidFill>
              </a:rPr>
              <a:t>使うパターン・使わないパターンをそれぞれ </a:t>
            </a:r>
            <a:r>
              <a:rPr lang="en-US" altLang="ja-JP" b="1" dirty="0">
                <a:solidFill>
                  <a:schemeClr val="accent2"/>
                </a:solidFill>
              </a:rPr>
              <a:t>1 </a:t>
            </a:r>
            <a:r>
              <a:rPr lang="ja-JP" altLang="en-US" b="1" dirty="0">
                <a:solidFill>
                  <a:schemeClr val="accent2"/>
                </a:solidFill>
              </a:rPr>
              <a:t>つ作成</a:t>
            </a:r>
          </a:p>
        </p:txBody>
      </p:sp>
      <p:sp>
        <p:nvSpPr>
          <p:cNvPr id="33" name="テキスト ボックス 32">
            <a:extLst>
              <a:ext uri="{FF2B5EF4-FFF2-40B4-BE49-F238E27FC236}">
                <a16:creationId xmlns:a16="http://schemas.microsoft.com/office/drawing/2014/main" id="{23E3D62F-8651-4124-99DE-E1693BFAA9C2}"/>
              </a:ext>
            </a:extLst>
          </p:cNvPr>
          <p:cNvSpPr txBox="1"/>
          <p:nvPr/>
        </p:nvSpPr>
        <p:spPr>
          <a:xfrm>
            <a:off x="425038" y="5097858"/>
            <a:ext cx="1372224" cy="307777"/>
          </a:xfrm>
          <a:prstGeom prst="rect">
            <a:avLst/>
          </a:prstGeom>
          <a:noFill/>
        </p:spPr>
        <p:txBody>
          <a:bodyPr wrap="square" lIns="0" rIns="0" rtlCol="0">
            <a:spAutoFit/>
          </a:bodyPr>
          <a:lstStyle/>
          <a:p>
            <a:r>
              <a:rPr kumimoji="1" lang="ja-JP" altLang="en-US" sz="1400" b="1" dirty="0"/>
              <a:t>仕事で必要</a:t>
            </a:r>
            <a:endParaRPr kumimoji="1" lang="ja-JP" altLang="en-US" sz="1400" b="1" dirty="0">
              <a:solidFill>
                <a:schemeClr val="accent2"/>
              </a:solidFill>
            </a:endParaRPr>
          </a:p>
        </p:txBody>
      </p:sp>
      <p:sp>
        <p:nvSpPr>
          <p:cNvPr id="34" name="テキスト ボックス 33">
            <a:extLst>
              <a:ext uri="{FF2B5EF4-FFF2-40B4-BE49-F238E27FC236}">
                <a16:creationId xmlns:a16="http://schemas.microsoft.com/office/drawing/2014/main" id="{05791680-880B-41F5-B19B-3A5E8FE0F165}"/>
              </a:ext>
            </a:extLst>
          </p:cNvPr>
          <p:cNvSpPr txBox="1"/>
          <p:nvPr/>
        </p:nvSpPr>
        <p:spPr>
          <a:xfrm>
            <a:off x="425038" y="5405635"/>
            <a:ext cx="1372224" cy="307777"/>
          </a:xfrm>
          <a:prstGeom prst="rect">
            <a:avLst/>
          </a:prstGeom>
          <a:noFill/>
        </p:spPr>
        <p:txBody>
          <a:bodyPr wrap="square" lIns="0" rIns="0" rtlCol="0">
            <a:spAutoFit/>
          </a:bodyPr>
          <a:lstStyle/>
          <a:p>
            <a:r>
              <a:rPr kumimoji="1" lang="ja-JP" altLang="en-US" sz="1400" b="1" dirty="0"/>
              <a:t>転職で必要</a:t>
            </a:r>
          </a:p>
        </p:txBody>
      </p:sp>
    </p:spTree>
    <p:extLst>
      <p:ext uri="{BB962C8B-B14F-4D97-AF65-F5344CB8AC3E}">
        <p14:creationId xmlns:p14="http://schemas.microsoft.com/office/powerpoint/2010/main" val="398259941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B1DA36B4-14D6-49B7-AC5B-3431A8A7DF6D}"/>
              </a:ext>
            </a:extLst>
          </p:cNvPr>
          <p:cNvPicPr>
            <a:picLocks noChangeAspect="1"/>
          </p:cNvPicPr>
          <p:nvPr/>
        </p:nvPicPr>
        <p:blipFill>
          <a:blip r:embed="rId2"/>
          <a:stretch>
            <a:fillRect/>
          </a:stretch>
        </p:blipFill>
        <p:spPr>
          <a:xfrm>
            <a:off x="589748" y="2855663"/>
            <a:ext cx="7638984" cy="2360324"/>
          </a:xfrm>
          <a:prstGeom prst="rect">
            <a:avLst/>
          </a:prstGeom>
        </p:spPr>
      </p:pic>
      <p:sp>
        <p:nvSpPr>
          <p:cNvPr id="5" name="タイトル 4">
            <a:extLst>
              <a:ext uri="{FF2B5EF4-FFF2-40B4-BE49-F238E27FC236}">
                <a16:creationId xmlns:a16="http://schemas.microsoft.com/office/drawing/2014/main" id="{1D170907-BA4E-4459-A3D9-41265709BDA2}"/>
              </a:ext>
            </a:extLst>
          </p:cNvPr>
          <p:cNvSpPr>
            <a:spLocks noGrp="1"/>
          </p:cNvSpPr>
          <p:nvPr>
            <p:ph type="title"/>
          </p:nvPr>
        </p:nvSpPr>
        <p:spPr/>
        <p:txBody>
          <a:bodyPr/>
          <a:lstStyle/>
          <a:p>
            <a:r>
              <a:rPr lang="ja-JP" altLang="en-US" dirty="0"/>
              <a:t>課題に重要度をつける</a:t>
            </a:r>
          </a:p>
        </p:txBody>
      </p:sp>
      <p:sp>
        <p:nvSpPr>
          <p:cNvPr id="4" name="スライド番号プレースホルダー 3">
            <a:extLst>
              <a:ext uri="{FF2B5EF4-FFF2-40B4-BE49-F238E27FC236}">
                <a16:creationId xmlns:a16="http://schemas.microsoft.com/office/drawing/2014/main" id="{B6FFB4EB-8871-41E8-90AB-111EBCC03633}"/>
              </a:ext>
            </a:extLst>
          </p:cNvPr>
          <p:cNvSpPr>
            <a:spLocks noGrp="1"/>
          </p:cNvSpPr>
          <p:nvPr>
            <p:ph type="sldNum" sz="quarter" idx="4"/>
          </p:nvPr>
        </p:nvSpPr>
        <p:spPr>
          <a:xfrm>
            <a:off x="9105901" y="6363218"/>
            <a:ext cx="2743200" cy="365125"/>
          </a:xfrm>
        </p:spPr>
        <p:txBody>
          <a:bodyPr/>
          <a:lstStyle/>
          <a:p>
            <a:fld id="{DC503246-BBCE-4F0A-BCDC-08FC4C52637D}" type="slidenum">
              <a:rPr lang="en-US" smtClean="0"/>
              <a:pPr/>
              <a:t>23</a:t>
            </a:fld>
            <a:endParaRPr lang="en-US" dirty="0"/>
          </a:p>
        </p:txBody>
      </p:sp>
      <p:pic>
        <p:nvPicPr>
          <p:cNvPr id="35" name="グラフィックス 34" descr="ストップウォッチ 単色塗りつぶし">
            <a:extLst>
              <a:ext uri="{FF2B5EF4-FFF2-40B4-BE49-F238E27FC236}">
                <a16:creationId xmlns:a16="http://schemas.microsoft.com/office/drawing/2014/main" id="{71E98042-9BD5-4728-BDB9-90A8E2A47E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36" name="テキスト ボックス 35">
            <a:extLst>
              <a:ext uri="{FF2B5EF4-FFF2-40B4-BE49-F238E27FC236}">
                <a16:creationId xmlns:a16="http://schemas.microsoft.com/office/drawing/2014/main" id="{00C3AB8E-F6D8-48AC-902A-D0862B5C17C4}"/>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
        <p:nvSpPr>
          <p:cNvPr id="54" name="コンテンツ プレースホルダー 5">
            <a:extLst>
              <a:ext uri="{FF2B5EF4-FFF2-40B4-BE49-F238E27FC236}">
                <a16:creationId xmlns:a16="http://schemas.microsoft.com/office/drawing/2014/main" id="{C2064887-3E22-4A9C-96F0-8F55014901AD}"/>
              </a:ext>
            </a:extLst>
          </p:cNvPr>
          <p:cNvSpPr>
            <a:spLocks noGrp="1"/>
          </p:cNvSpPr>
          <p:nvPr>
            <p:ph idx="1"/>
          </p:nvPr>
        </p:nvSpPr>
        <p:spPr>
          <a:xfrm>
            <a:off x="425037" y="1245761"/>
            <a:ext cx="11540221" cy="1354217"/>
          </a:xfrm>
        </p:spPr>
        <p:txBody>
          <a:bodyPr/>
          <a:lstStyle/>
          <a:p>
            <a:r>
              <a:rPr kumimoji="1" lang="en-US" altLang="ja-JP" dirty="0"/>
              <a:t>[</a:t>
            </a:r>
            <a:r>
              <a:rPr kumimoji="1" lang="ja-JP" altLang="en-US" dirty="0"/>
              <a:t>グループワーク</a:t>
            </a:r>
            <a:r>
              <a:rPr kumimoji="1" lang="en-US" altLang="ja-JP" dirty="0"/>
              <a:t>]</a:t>
            </a:r>
          </a:p>
          <a:p>
            <a:r>
              <a:rPr kumimoji="1" lang="ja-JP" altLang="en-US" b="1" dirty="0"/>
              <a:t>作成した投稿を一人ずつ共有してください。</a:t>
            </a:r>
            <a:r>
              <a:rPr kumimoji="1" lang="ja-JP" altLang="en-US" dirty="0"/>
              <a:t>投稿の中で参照した顧客の情報、</a:t>
            </a:r>
            <a:br>
              <a:rPr kumimoji="1" lang="en-US" altLang="ja-JP" dirty="0"/>
            </a:br>
            <a:r>
              <a:rPr kumimoji="1" lang="ja-JP" altLang="en-US" dirty="0"/>
              <a:t>レビューに </a:t>
            </a:r>
            <a:r>
              <a:rPr kumimoji="1" lang="en-US" altLang="ja-JP" dirty="0"/>
              <a:t>+1 </a:t>
            </a:r>
            <a:r>
              <a:rPr kumimoji="1" lang="ja-JP" altLang="en-US" dirty="0"/>
              <a:t>をしていき、参照した回数をカウントしてください。</a:t>
            </a:r>
            <a:endParaRPr kumimoji="1" lang="en-US" altLang="ja-JP" dirty="0"/>
          </a:p>
        </p:txBody>
      </p:sp>
      <p:sp>
        <p:nvSpPr>
          <p:cNvPr id="8" name="矢印: 右 7">
            <a:extLst>
              <a:ext uri="{FF2B5EF4-FFF2-40B4-BE49-F238E27FC236}">
                <a16:creationId xmlns:a16="http://schemas.microsoft.com/office/drawing/2014/main" id="{358EDD88-8156-498B-812B-EC1C5F9A7341}"/>
              </a:ext>
            </a:extLst>
          </p:cNvPr>
          <p:cNvSpPr/>
          <p:nvPr/>
        </p:nvSpPr>
        <p:spPr>
          <a:xfrm>
            <a:off x="8415170" y="3743216"/>
            <a:ext cx="504825" cy="53588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9" name="テキスト ボックス 8">
            <a:extLst>
              <a:ext uri="{FF2B5EF4-FFF2-40B4-BE49-F238E27FC236}">
                <a16:creationId xmlns:a16="http://schemas.microsoft.com/office/drawing/2014/main" id="{F19EAC30-ECDE-401A-A043-0617C05F57BF}"/>
              </a:ext>
            </a:extLst>
          </p:cNvPr>
          <p:cNvSpPr txBox="1"/>
          <p:nvPr/>
        </p:nvSpPr>
        <p:spPr>
          <a:xfrm>
            <a:off x="3191394" y="3378210"/>
            <a:ext cx="600075" cy="307777"/>
          </a:xfrm>
          <a:prstGeom prst="rect">
            <a:avLst/>
          </a:prstGeom>
          <a:noFill/>
        </p:spPr>
        <p:txBody>
          <a:bodyPr wrap="square" lIns="0" rIns="0" rtlCol="0">
            <a:spAutoFit/>
          </a:bodyPr>
          <a:lstStyle/>
          <a:p>
            <a:pPr algn="ctr"/>
            <a:r>
              <a:rPr kumimoji="1" lang="en-US" altLang="ja-JP" sz="1400" b="1" dirty="0">
                <a:solidFill>
                  <a:schemeClr val="accent2"/>
                </a:solidFill>
              </a:rPr>
              <a:t>+5</a:t>
            </a:r>
            <a:r>
              <a:rPr kumimoji="1" lang="ja-JP" altLang="en-US" sz="1400" b="1" dirty="0">
                <a:solidFill>
                  <a:schemeClr val="accent2"/>
                </a:solidFill>
              </a:rPr>
              <a:t>回</a:t>
            </a:r>
          </a:p>
        </p:txBody>
      </p:sp>
      <p:sp>
        <p:nvSpPr>
          <p:cNvPr id="124" name="テキスト ボックス 123">
            <a:extLst>
              <a:ext uri="{FF2B5EF4-FFF2-40B4-BE49-F238E27FC236}">
                <a16:creationId xmlns:a16="http://schemas.microsoft.com/office/drawing/2014/main" id="{C6EB3918-0EFC-474C-894E-7CC582484A55}"/>
              </a:ext>
            </a:extLst>
          </p:cNvPr>
          <p:cNvSpPr txBox="1"/>
          <p:nvPr/>
        </p:nvSpPr>
        <p:spPr>
          <a:xfrm>
            <a:off x="5895109" y="4196949"/>
            <a:ext cx="600075" cy="307777"/>
          </a:xfrm>
          <a:prstGeom prst="rect">
            <a:avLst/>
          </a:prstGeom>
          <a:noFill/>
        </p:spPr>
        <p:txBody>
          <a:bodyPr wrap="square" lIns="0" rIns="0" rtlCol="0">
            <a:spAutoFit/>
          </a:bodyPr>
          <a:lstStyle/>
          <a:p>
            <a:pPr algn="ctr"/>
            <a:r>
              <a:rPr kumimoji="1" lang="en-US" altLang="ja-JP" sz="1400" b="1" dirty="0">
                <a:solidFill>
                  <a:schemeClr val="accent1"/>
                </a:solidFill>
              </a:rPr>
              <a:t>+3</a:t>
            </a:r>
            <a:r>
              <a:rPr kumimoji="1" lang="ja-JP" altLang="en-US" sz="1400" b="1" dirty="0">
                <a:solidFill>
                  <a:schemeClr val="accent1"/>
                </a:solidFill>
              </a:rPr>
              <a:t>回</a:t>
            </a:r>
          </a:p>
        </p:txBody>
      </p:sp>
      <p:sp>
        <p:nvSpPr>
          <p:cNvPr id="125" name="テキスト ボックス 124">
            <a:extLst>
              <a:ext uri="{FF2B5EF4-FFF2-40B4-BE49-F238E27FC236}">
                <a16:creationId xmlns:a16="http://schemas.microsoft.com/office/drawing/2014/main" id="{81027314-C0F0-4877-8016-DE9083C2293B}"/>
              </a:ext>
            </a:extLst>
          </p:cNvPr>
          <p:cNvSpPr txBox="1"/>
          <p:nvPr/>
        </p:nvSpPr>
        <p:spPr>
          <a:xfrm>
            <a:off x="5895109" y="3292932"/>
            <a:ext cx="600075" cy="307777"/>
          </a:xfrm>
          <a:prstGeom prst="rect">
            <a:avLst/>
          </a:prstGeom>
          <a:noFill/>
        </p:spPr>
        <p:txBody>
          <a:bodyPr wrap="square" lIns="0" rIns="0" rtlCol="0">
            <a:spAutoFit/>
          </a:bodyPr>
          <a:lstStyle/>
          <a:p>
            <a:pPr algn="ctr"/>
            <a:r>
              <a:rPr kumimoji="1" lang="en-US" altLang="ja-JP" sz="1400" b="1" dirty="0">
                <a:solidFill>
                  <a:schemeClr val="accent2"/>
                </a:solidFill>
              </a:rPr>
              <a:t>+4</a:t>
            </a:r>
            <a:r>
              <a:rPr kumimoji="1" lang="ja-JP" altLang="en-US" sz="1400" b="1" dirty="0">
                <a:solidFill>
                  <a:schemeClr val="accent2"/>
                </a:solidFill>
              </a:rPr>
              <a:t>回</a:t>
            </a:r>
          </a:p>
        </p:txBody>
      </p:sp>
      <p:sp>
        <p:nvSpPr>
          <p:cNvPr id="126" name="正方形/長方形 125">
            <a:extLst>
              <a:ext uri="{FF2B5EF4-FFF2-40B4-BE49-F238E27FC236}">
                <a16:creationId xmlns:a16="http://schemas.microsoft.com/office/drawing/2014/main" id="{230DB13B-E298-4673-8FB6-1FE7740D10AC}"/>
              </a:ext>
            </a:extLst>
          </p:cNvPr>
          <p:cNvSpPr/>
          <p:nvPr/>
        </p:nvSpPr>
        <p:spPr>
          <a:xfrm>
            <a:off x="8946039" y="2879603"/>
            <a:ext cx="3064986" cy="22631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27" name="テキスト ボックス 126">
            <a:extLst>
              <a:ext uri="{FF2B5EF4-FFF2-40B4-BE49-F238E27FC236}">
                <a16:creationId xmlns:a16="http://schemas.microsoft.com/office/drawing/2014/main" id="{CA05975D-9491-4CA5-B395-6443F15503C2}"/>
              </a:ext>
            </a:extLst>
          </p:cNvPr>
          <p:cNvSpPr txBox="1"/>
          <p:nvPr/>
        </p:nvSpPr>
        <p:spPr>
          <a:xfrm>
            <a:off x="9067812" y="3665525"/>
            <a:ext cx="2857593" cy="1200329"/>
          </a:xfrm>
          <a:prstGeom prst="rect">
            <a:avLst/>
          </a:prstGeom>
          <a:solidFill>
            <a:schemeClr val="bg1"/>
          </a:solidFill>
        </p:spPr>
        <p:txBody>
          <a:bodyPr wrap="square" lIns="0" rIns="0" rtlCol="0">
            <a:spAutoFit/>
          </a:bodyPr>
          <a:lstStyle/>
          <a:p>
            <a:r>
              <a:rPr kumimoji="1" lang="ja-JP" altLang="en-US" dirty="0"/>
              <a:t>・機能への満足</a:t>
            </a:r>
            <a:endParaRPr kumimoji="1" lang="en-US" altLang="ja-JP" dirty="0"/>
          </a:p>
          <a:p>
            <a:r>
              <a:rPr kumimoji="1" lang="ja-JP" altLang="en-US" dirty="0"/>
              <a:t>・価格への満足</a:t>
            </a:r>
            <a:endParaRPr kumimoji="1" lang="en-US" altLang="ja-JP" dirty="0"/>
          </a:p>
          <a:p>
            <a:r>
              <a:rPr kumimoji="1" lang="ja-JP" altLang="en-US" dirty="0"/>
              <a:t>・利用の習慣化 </a:t>
            </a:r>
            <a:r>
              <a:rPr kumimoji="1" lang="en-US" altLang="ja-JP" dirty="0"/>
              <a:t>/ </a:t>
            </a:r>
            <a:r>
              <a:rPr kumimoji="1" lang="ja-JP" altLang="en-US" dirty="0"/>
              <a:t>強制</a:t>
            </a:r>
            <a:endParaRPr kumimoji="1" lang="en-US" altLang="ja-JP" dirty="0"/>
          </a:p>
          <a:p>
            <a:r>
              <a:rPr kumimoji="1" lang="ja-JP" altLang="en-US" dirty="0"/>
              <a:t>・愛着の形成</a:t>
            </a:r>
            <a:endParaRPr kumimoji="1" lang="en-US" altLang="ja-JP" dirty="0"/>
          </a:p>
        </p:txBody>
      </p:sp>
      <p:sp>
        <p:nvSpPr>
          <p:cNvPr id="128" name="四角形: 角を丸くする 127">
            <a:extLst>
              <a:ext uri="{FF2B5EF4-FFF2-40B4-BE49-F238E27FC236}">
                <a16:creationId xmlns:a16="http://schemas.microsoft.com/office/drawing/2014/main" id="{64D109A0-263B-4C21-BD0B-9595741F15A1}"/>
              </a:ext>
            </a:extLst>
          </p:cNvPr>
          <p:cNvSpPr/>
          <p:nvPr/>
        </p:nvSpPr>
        <p:spPr>
          <a:xfrm>
            <a:off x="9067812" y="2934805"/>
            <a:ext cx="1257405" cy="535884"/>
          </a:xfrm>
          <a:prstGeom prst="roundRect">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111724"/>
                </a:solidFill>
              </a:rPr>
              <a:t>次も使う</a:t>
            </a:r>
          </a:p>
        </p:txBody>
      </p:sp>
      <p:sp>
        <p:nvSpPr>
          <p:cNvPr id="129" name="四角形: 角を丸くする 128">
            <a:extLst>
              <a:ext uri="{FF2B5EF4-FFF2-40B4-BE49-F238E27FC236}">
                <a16:creationId xmlns:a16="http://schemas.microsoft.com/office/drawing/2014/main" id="{FE94EEA7-FBE5-4890-9192-7772FA51C073}"/>
              </a:ext>
            </a:extLst>
          </p:cNvPr>
          <p:cNvSpPr/>
          <p:nvPr/>
        </p:nvSpPr>
        <p:spPr>
          <a:xfrm>
            <a:off x="10668000" y="2931475"/>
            <a:ext cx="1257405" cy="535884"/>
          </a:xfrm>
          <a:prstGeom prst="roundRect">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111724"/>
                </a:solidFill>
              </a:rPr>
              <a:t>使わない</a:t>
            </a:r>
          </a:p>
        </p:txBody>
      </p:sp>
      <p:sp>
        <p:nvSpPr>
          <p:cNvPr id="131" name="テキスト ボックス 130">
            <a:extLst>
              <a:ext uri="{FF2B5EF4-FFF2-40B4-BE49-F238E27FC236}">
                <a16:creationId xmlns:a16="http://schemas.microsoft.com/office/drawing/2014/main" id="{3E0F0CB4-2298-428C-9F6F-6A70597F29CA}"/>
              </a:ext>
            </a:extLst>
          </p:cNvPr>
          <p:cNvSpPr txBox="1"/>
          <p:nvPr/>
        </p:nvSpPr>
        <p:spPr>
          <a:xfrm>
            <a:off x="7985040" y="4196949"/>
            <a:ext cx="600075" cy="307777"/>
          </a:xfrm>
          <a:prstGeom prst="rect">
            <a:avLst/>
          </a:prstGeom>
          <a:noFill/>
        </p:spPr>
        <p:txBody>
          <a:bodyPr wrap="square" lIns="0" rIns="0" rtlCol="0">
            <a:spAutoFit/>
          </a:bodyPr>
          <a:lstStyle/>
          <a:p>
            <a:pPr algn="ctr"/>
            <a:r>
              <a:rPr kumimoji="1" lang="en-US" altLang="ja-JP" sz="1400" b="1" dirty="0">
                <a:solidFill>
                  <a:schemeClr val="accent1"/>
                </a:solidFill>
              </a:rPr>
              <a:t>+4</a:t>
            </a:r>
            <a:r>
              <a:rPr kumimoji="1" lang="ja-JP" altLang="en-US" sz="1400" b="1" dirty="0">
                <a:solidFill>
                  <a:schemeClr val="accent1"/>
                </a:solidFill>
              </a:rPr>
              <a:t>回</a:t>
            </a:r>
          </a:p>
        </p:txBody>
      </p:sp>
      <p:sp>
        <p:nvSpPr>
          <p:cNvPr id="132" name="テキスト ボックス 131">
            <a:extLst>
              <a:ext uri="{FF2B5EF4-FFF2-40B4-BE49-F238E27FC236}">
                <a16:creationId xmlns:a16="http://schemas.microsoft.com/office/drawing/2014/main" id="{7140CBA0-7495-4D92-AF12-90FF8ADD6B7B}"/>
              </a:ext>
            </a:extLst>
          </p:cNvPr>
          <p:cNvSpPr txBox="1"/>
          <p:nvPr/>
        </p:nvSpPr>
        <p:spPr>
          <a:xfrm>
            <a:off x="7906794" y="3292932"/>
            <a:ext cx="600075" cy="307777"/>
          </a:xfrm>
          <a:prstGeom prst="rect">
            <a:avLst/>
          </a:prstGeom>
          <a:noFill/>
        </p:spPr>
        <p:txBody>
          <a:bodyPr wrap="square" lIns="0" rIns="0" rtlCol="0">
            <a:spAutoFit/>
          </a:bodyPr>
          <a:lstStyle/>
          <a:p>
            <a:pPr algn="ctr"/>
            <a:r>
              <a:rPr kumimoji="1" lang="en-US" altLang="ja-JP" sz="1400" b="1" dirty="0">
                <a:solidFill>
                  <a:schemeClr val="accent2"/>
                </a:solidFill>
              </a:rPr>
              <a:t>+3</a:t>
            </a:r>
            <a:r>
              <a:rPr kumimoji="1" lang="ja-JP" altLang="en-US" sz="1400" b="1" dirty="0">
                <a:solidFill>
                  <a:schemeClr val="accent2"/>
                </a:solidFill>
              </a:rPr>
              <a:t>回</a:t>
            </a:r>
          </a:p>
        </p:txBody>
      </p:sp>
      <p:sp>
        <p:nvSpPr>
          <p:cNvPr id="133" name="テキスト ボックス 132">
            <a:extLst>
              <a:ext uri="{FF2B5EF4-FFF2-40B4-BE49-F238E27FC236}">
                <a16:creationId xmlns:a16="http://schemas.microsoft.com/office/drawing/2014/main" id="{478A7077-0A6D-4788-8DD8-DA0655894489}"/>
              </a:ext>
            </a:extLst>
          </p:cNvPr>
          <p:cNvSpPr txBox="1"/>
          <p:nvPr/>
        </p:nvSpPr>
        <p:spPr>
          <a:xfrm>
            <a:off x="4250069" y="4196949"/>
            <a:ext cx="600075" cy="307777"/>
          </a:xfrm>
          <a:prstGeom prst="rect">
            <a:avLst/>
          </a:prstGeom>
          <a:noFill/>
        </p:spPr>
        <p:txBody>
          <a:bodyPr wrap="square" lIns="0" rIns="0" rtlCol="0">
            <a:spAutoFit/>
          </a:bodyPr>
          <a:lstStyle/>
          <a:p>
            <a:pPr algn="ctr"/>
            <a:r>
              <a:rPr kumimoji="1" lang="en-US" altLang="ja-JP" sz="1400" b="1" dirty="0">
                <a:solidFill>
                  <a:schemeClr val="accent1"/>
                </a:solidFill>
              </a:rPr>
              <a:t>+1</a:t>
            </a:r>
            <a:r>
              <a:rPr kumimoji="1" lang="ja-JP" altLang="en-US" sz="1400" b="1" dirty="0">
                <a:solidFill>
                  <a:schemeClr val="accent1"/>
                </a:solidFill>
              </a:rPr>
              <a:t>回</a:t>
            </a:r>
          </a:p>
        </p:txBody>
      </p:sp>
      <p:sp>
        <p:nvSpPr>
          <p:cNvPr id="134" name="テキスト ボックス 133">
            <a:extLst>
              <a:ext uri="{FF2B5EF4-FFF2-40B4-BE49-F238E27FC236}">
                <a16:creationId xmlns:a16="http://schemas.microsoft.com/office/drawing/2014/main" id="{942A5FDD-8D11-4CD5-BBFC-C85DB0825227}"/>
              </a:ext>
            </a:extLst>
          </p:cNvPr>
          <p:cNvSpPr txBox="1"/>
          <p:nvPr/>
        </p:nvSpPr>
        <p:spPr>
          <a:xfrm>
            <a:off x="266595" y="4834935"/>
            <a:ext cx="1372224" cy="307777"/>
          </a:xfrm>
          <a:prstGeom prst="rect">
            <a:avLst/>
          </a:prstGeom>
          <a:noFill/>
        </p:spPr>
        <p:txBody>
          <a:bodyPr wrap="square" lIns="0" rIns="0" rtlCol="0">
            <a:spAutoFit/>
          </a:bodyPr>
          <a:lstStyle/>
          <a:p>
            <a:pPr algn="ctr"/>
            <a:r>
              <a:rPr kumimoji="1" lang="ja-JP" altLang="en-US" sz="1400" b="1" dirty="0"/>
              <a:t>仕事で必要 </a:t>
            </a:r>
            <a:r>
              <a:rPr kumimoji="1" lang="en-US" altLang="ja-JP" sz="1400" b="1" dirty="0"/>
              <a:t>+5</a:t>
            </a:r>
            <a:r>
              <a:rPr kumimoji="1" lang="ja-JP" altLang="en-US" sz="1400" b="1" dirty="0"/>
              <a:t>回</a:t>
            </a:r>
          </a:p>
        </p:txBody>
      </p:sp>
      <p:sp>
        <p:nvSpPr>
          <p:cNvPr id="135" name="テキスト ボックス 134">
            <a:extLst>
              <a:ext uri="{FF2B5EF4-FFF2-40B4-BE49-F238E27FC236}">
                <a16:creationId xmlns:a16="http://schemas.microsoft.com/office/drawing/2014/main" id="{1E90671A-0528-4651-817F-AB13E499F9C4}"/>
              </a:ext>
            </a:extLst>
          </p:cNvPr>
          <p:cNvSpPr txBox="1"/>
          <p:nvPr/>
        </p:nvSpPr>
        <p:spPr>
          <a:xfrm>
            <a:off x="266595" y="5142712"/>
            <a:ext cx="1372224" cy="307777"/>
          </a:xfrm>
          <a:prstGeom prst="rect">
            <a:avLst/>
          </a:prstGeom>
          <a:noFill/>
        </p:spPr>
        <p:txBody>
          <a:bodyPr wrap="square" lIns="0" rIns="0" rtlCol="0">
            <a:spAutoFit/>
          </a:bodyPr>
          <a:lstStyle/>
          <a:p>
            <a:pPr algn="ctr"/>
            <a:r>
              <a:rPr kumimoji="1" lang="ja-JP" altLang="en-US" sz="1400" b="1" dirty="0"/>
              <a:t>転職で必要 </a:t>
            </a:r>
            <a:r>
              <a:rPr kumimoji="1" lang="en-US" altLang="ja-JP" sz="1400" b="1" dirty="0"/>
              <a:t>+3</a:t>
            </a:r>
            <a:r>
              <a:rPr kumimoji="1" lang="ja-JP" altLang="en-US" sz="1400" b="1" dirty="0"/>
              <a:t>回</a:t>
            </a:r>
          </a:p>
        </p:txBody>
      </p:sp>
      <p:sp>
        <p:nvSpPr>
          <p:cNvPr id="2" name="テキスト ボックス 1">
            <a:extLst>
              <a:ext uri="{FF2B5EF4-FFF2-40B4-BE49-F238E27FC236}">
                <a16:creationId xmlns:a16="http://schemas.microsoft.com/office/drawing/2014/main" id="{E078DAE4-EFCA-45AA-9E91-295667422DC7}"/>
              </a:ext>
            </a:extLst>
          </p:cNvPr>
          <p:cNvSpPr txBox="1"/>
          <p:nvPr/>
        </p:nvSpPr>
        <p:spPr>
          <a:xfrm>
            <a:off x="6192078" y="5715000"/>
            <a:ext cx="5733327" cy="646331"/>
          </a:xfrm>
          <a:prstGeom prst="rect">
            <a:avLst/>
          </a:prstGeom>
          <a:noFill/>
        </p:spPr>
        <p:txBody>
          <a:bodyPr wrap="square" lIns="0" rIns="0" rtlCol="0">
            <a:spAutoFit/>
          </a:bodyPr>
          <a:lstStyle/>
          <a:p>
            <a:pPr algn="r"/>
            <a:r>
              <a:rPr kumimoji="1" lang="en-US" altLang="ja-JP" dirty="0"/>
              <a:t>※</a:t>
            </a:r>
            <a:r>
              <a:rPr kumimoji="1" lang="ja-JP" altLang="en-US" dirty="0"/>
              <a:t>ストーリーのカードは レビューの</a:t>
            </a:r>
            <a:endParaRPr kumimoji="1" lang="en-US" altLang="ja-JP" dirty="0"/>
          </a:p>
          <a:p>
            <a:pPr algn="r"/>
            <a:r>
              <a:rPr kumimoji="1" lang="ja-JP" altLang="en-US" dirty="0"/>
              <a:t>右側に張っておいてください</a:t>
            </a:r>
          </a:p>
        </p:txBody>
      </p:sp>
    </p:spTree>
    <p:extLst>
      <p:ext uri="{BB962C8B-B14F-4D97-AF65-F5344CB8AC3E}">
        <p14:creationId xmlns:p14="http://schemas.microsoft.com/office/powerpoint/2010/main" val="337022844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D170907-BA4E-4459-A3D9-41265709BDA2}"/>
              </a:ext>
            </a:extLst>
          </p:cNvPr>
          <p:cNvSpPr>
            <a:spLocks noGrp="1"/>
          </p:cNvSpPr>
          <p:nvPr>
            <p:ph type="title"/>
          </p:nvPr>
        </p:nvSpPr>
        <p:spPr/>
        <p:txBody>
          <a:bodyPr/>
          <a:lstStyle/>
          <a:p>
            <a:r>
              <a:rPr lang="ja-JP" altLang="en-US" dirty="0"/>
              <a:t>課題に重要度をつける</a:t>
            </a:r>
          </a:p>
        </p:txBody>
      </p:sp>
      <p:sp>
        <p:nvSpPr>
          <p:cNvPr id="4" name="スライド番号プレースホルダー 3">
            <a:extLst>
              <a:ext uri="{FF2B5EF4-FFF2-40B4-BE49-F238E27FC236}">
                <a16:creationId xmlns:a16="http://schemas.microsoft.com/office/drawing/2014/main" id="{B6FFB4EB-8871-41E8-90AB-111EBCC03633}"/>
              </a:ext>
            </a:extLst>
          </p:cNvPr>
          <p:cNvSpPr>
            <a:spLocks noGrp="1"/>
          </p:cNvSpPr>
          <p:nvPr>
            <p:ph type="sldNum" sz="quarter" idx="4"/>
          </p:nvPr>
        </p:nvSpPr>
        <p:spPr>
          <a:xfrm>
            <a:off x="9105901" y="6363218"/>
            <a:ext cx="2743200" cy="365125"/>
          </a:xfrm>
        </p:spPr>
        <p:txBody>
          <a:bodyPr/>
          <a:lstStyle/>
          <a:p>
            <a:fld id="{DC503246-BBCE-4F0A-BCDC-08FC4C52637D}" type="slidenum">
              <a:rPr lang="en-US" smtClean="0"/>
              <a:pPr/>
              <a:t>24</a:t>
            </a:fld>
            <a:endParaRPr lang="en-US" dirty="0"/>
          </a:p>
        </p:txBody>
      </p:sp>
      <p:pic>
        <p:nvPicPr>
          <p:cNvPr id="35" name="グラフィックス 34" descr="ストップウォッチ 単色塗りつぶし">
            <a:extLst>
              <a:ext uri="{FF2B5EF4-FFF2-40B4-BE49-F238E27FC236}">
                <a16:creationId xmlns:a16="http://schemas.microsoft.com/office/drawing/2014/main" id="{71E98042-9BD5-4728-BDB9-90A8E2A47E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36" name="テキスト ボックス 35">
            <a:extLst>
              <a:ext uri="{FF2B5EF4-FFF2-40B4-BE49-F238E27FC236}">
                <a16:creationId xmlns:a16="http://schemas.microsoft.com/office/drawing/2014/main" id="{00C3AB8E-F6D8-48AC-902A-D0862B5C17C4}"/>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sp>
        <p:nvSpPr>
          <p:cNvPr id="54" name="コンテンツ プレースホルダー 5">
            <a:extLst>
              <a:ext uri="{FF2B5EF4-FFF2-40B4-BE49-F238E27FC236}">
                <a16:creationId xmlns:a16="http://schemas.microsoft.com/office/drawing/2014/main" id="{C2064887-3E22-4A9C-96F0-8F55014901AD}"/>
              </a:ext>
            </a:extLst>
          </p:cNvPr>
          <p:cNvSpPr>
            <a:spLocks noGrp="1"/>
          </p:cNvSpPr>
          <p:nvPr>
            <p:ph idx="1"/>
          </p:nvPr>
        </p:nvSpPr>
        <p:spPr>
          <a:xfrm>
            <a:off x="425037" y="1245761"/>
            <a:ext cx="11540221" cy="2092881"/>
          </a:xfrm>
        </p:spPr>
        <p:txBody>
          <a:bodyPr/>
          <a:lstStyle/>
          <a:p>
            <a:r>
              <a:rPr kumimoji="1" lang="en-US" altLang="ja-JP" dirty="0"/>
              <a:t>[</a:t>
            </a:r>
            <a:r>
              <a:rPr kumimoji="1" lang="ja-JP" altLang="en-US" dirty="0"/>
              <a:t>グループワーク</a:t>
            </a:r>
            <a:r>
              <a:rPr kumimoji="1" lang="en-US" altLang="ja-JP" dirty="0"/>
              <a:t>]</a:t>
            </a:r>
          </a:p>
          <a:p>
            <a:r>
              <a:rPr kumimoji="1" lang="ja-JP" altLang="en-US" b="1" dirty="0"/>
              <a:t>顧客が次に使うため、解決すべき課題と差別化すべき強みを整理します</a:t>
            </a:r>
            <a:r>
              <a:rPr kumimoji="1" lang="ja-JP" altLang="en-US" dirty="0"/>
              <a:t>。</a:t>
            </a:r>
            <a:br>
              <a:rPr kumimoji="1" lang="en-US" altLang="ja-JP" dirty="0"/>
            </a:br>
            <a:r>
              <a:rPr kumimoji="1" lang="ja-JP" altLang="en-US" dirty="0"/>
              <a:t>課題と強み、それぞれで一人担当を決めてネガティブなレビューから課題を、</a:t>
            </a:r>
            <a:br>
              <a:rPr kumimoji="1" lang="en-US" altLang="ja-JP" dirty="0"/>
            </a:br>
            <a:r>
              <a:rPr kumimoji="1" lang="ja-JP" altLang="en-US" dirty="0"/>
              <a:t>ポジティブなレビューから強みをまとめてください。課題 </a:t>
            </a:r>
            <a:r>
              <a:rPr kumimoji="1" lang="en-US" altLang="ja-JP" dirty="0"/>
              <a:t>/ </a:t>
            </a:r>
            <a:r>
              <a:rPr kumimoji="1" lang="ja-JP" altLang="en-US" dirty="0"/>
              <a:t>強みにはレビューの参照回数を参考に </a:t>
            </a:r>
            <a:r>
              <a:rPr kumimoji="1" lang="en-US" altLang="ja-JP" dirty="0"/>
              <a:t>1, 3, 5 </a:t>
            </a:r>
            <a:r>
              <a:rPr kumimoji="1" lang="ja-JP" altLang="en-US" dirty="0"/>
              <a:t>の点数をつけてください。</a:t>
            </a:r>
            <a:endParaRPr kumimoji="1" lang="en-US" altLang="ja-JP" dirty="0"/>
          </a:p>
        </p:txBody>
      </p:sp>
      <p:pic>
        <p:nvPicPr>
          <p:cNvPr id="80" name="図 79">
            <a:extLst>
              <a:ext uri="{FF2B5EF4-FFF2-40B4-BE49-F238E27FC236}">
                <a16:creationId xmlns:a16="http://schemas.microsoft.com/office/drawing/2014/main" id="{38579FCB-BF87-4B19-B64C-D92A5043FF63}"/>
              </a:ext>
            </a:extLst>
          </p:cNvPr>
          <p:cNvPicPr>
            <a:picLocks noChangeAspect="1"/>
          </p:cNvPicPr>
          <p:nvPr/>
        </p:nvPicPr>
        <p:blipFill>
          <a:blip r:embed="rId4"/>
          <a:stretch>
            <a:fillRect/>
          </a:stretch>
        </p:blipFill>
        <p:spPr>
          <a:xfrm>
            <a:off x="3155212" y="3191870"/>
            <a:ext cx="5628237" cy="1739035"/>
          </a:xfrm>
          <a:prstGeom prst="rect">
            <a:avLst/>
          </a:prstGeom>
        </p:spPr>
      </p:pic>
      <p:sp>
        <p:nvSpPr>
          <p:cNvPr id="81" name="テキスト ボックス 80">
            <a:extLst>
              <a:ext uri="{FF2B5EF4-FFF2-40B4-BE49-F238E27FC236}">
                <a16:creationId xmlns:a16="http://schemas.microsoft.com/office/drawing/2014/main" id="{5E362B41-5254-4DF0-A1C9-79A6762BB6E1}"/>
              </a:ext>
            </a:extLst>
          </p:cNvPr>
          <p:cNvSpPr txBox="1"/>
          <p:nvPr/>
        </p:nvSpPr>
        <p:spPr>
          <a:xfrm>
            <a:off x="5049134" y="3538141"/>
            <a:ext cx="600075" cy="307777"/>
          </a:xfrm>
          <a:prstGeom prst="rect">
            <a:avLst/>
          </a:prstGeom>
          <a:noFill/>
        </p:spPr>
        <p:txBody>
          <a:bodyPr wrap="square" lIns="0" rIns="0" rtlCol="0">
            <a:spAutoFit/>
          </a:bodyPr>
          <a:lstStyle/>
          <a:p>
            <a:pPr algn="ctr"/>
            <a:r>
              <a:rPr kumimoji="1" lang="en-US" altLang="ja-JP" sz="1400" dirty="0">
                <a:solidFill>
                  <a:srgbClr val="111724"/>
                </a:solidFill>
              </a:rPr>
              <a:t>+5</a:t>
            </a:r>
            <a:r>
              <a:rPr kumimoji="1" lang="ja-JP" altLang="en-US" sz="1400" dirty="0">
                <a:solidFill>
                  <a:srgbClr val="111724"/>
                </a:solidFill>
              </a:rPr>
              <a:t>回</a:t>
            </a:r>
          </a:p>
        </p:txBody>
      </p:sp>
      <p:sp>
        <p:nvSpPr>
          <p:cNvPr id="123" name="テキスト ボックス 122">
            <a:extLst>
              <a:ext uri="{FF2B5EF4-FFF2-40B4-BE49-F238E27FC236}">
                <a16:creationId xmlns:a16="http://schemas.microsoft.com/office/drawing/2014/main" id="{992AC3B7-97D4-4E9A-B3B2-35D35E3EB8C8}"/>
              </a:ext>
            </a:extLst>
          </p:cNvPr>
          <p:cNvSpPr txBox="1"/>
          <p:nvPr/>
        </p:nvSpPr>
        <p:spPr>
          <a:xfrm>
            <a:off x="7014295" y="4268522"/>
            <a:ext cx="600075" cy="307777"/>
          </a:xfrm>
          <a:prstGeom prst="rect">
            <a:avLst/>
          </a:prstGeom>
          <a:noFill/>
        </p:spPr>
        <p:txBody>
          <a:bodyPr wrap="square" lIns="0" rIns="0" rtlCol="0">
            <a:spAutoFit/>
          </a:bodyPr>
          <a:lstStyle/>
          <a:p>
            <a:pPr algn="ctr"/>
            <a:r>
              <a:rPr kumimoji="1" lang="en-US" altLang="ja-JP" sz="1400" dirty="0">
                <a:solidFill>
                  <a:srgbClr val="111724"/>
                </a:solidFill>
              </a:rPr>
              <a:t>+3</a:t>
            </a:r>
            <a:r>
              <a:rPr kumimoji="1" lang="ja-JP" altLang="en-US" sz="1400" dirty="0">
                <a:solidFill>
                  <a:srgbClr val="111724"/>
                </a:solidFill>
              </a:rPr>
              <a:t>回</a:t>
            </a:r>
          </a:p>
        </p:txBody>
      </p:sp>
      <p:sp>
        <p:nvSpPr>
          <p:cNvPr id="124" name="テキスト ボックス 123">
            <a:extLst>
              <a:ext uri="{FF2B5EF4-FFF2-40B4-BE49-F238E27FC236}">
                <a16:creationId xmlns:a16="http://schemas.microsoft.com/office/drawing/2014/main" id="{62DE9543-DF5C-42A2-93C8-5B065C329D3D}"/>
              </a:ext>
            </a:extLst>
          </p:cNvPr>
          <p:cNvSpPr txBox="1"/>
          <p:nvPr/>
        </p:nvSpPr>
        <p:spPr>
          <a:xfrm>
            <a:off x="7014296" y="3538141"/>
            <a:ext cx="600075" cy="307777"/>
          </a:xfrm>
          <a:prstGeom prst="rect">
            <a:avLst/>
          </a:prstGeom>
          <a:noFill/>
        </p:spPr>
        <p:txBody>
          <a:bodyPr wrap="square" lIns="0" rIns="0" rtlCol="0">
            <a:spAutoFit/>
          </a:bodyPr>
          <a:lstStyle/>
          <a:p>
            <a:pPr algn="ctr"/>
            <a:r>
              <a:rPr kumimoji="1" lang="en-US" altLang="ja-JP" sz="1400" dirty="0">
                <a:solidFill>
                  <a:srgbClr val="111724"/>
                </a:solidFill>
              </a:rPr>
              <a:t>+4</a:t>
            </a:r>
            <a:r>
              <a:rPr kumimoji="1" lang="ja-JP" altLang="en-US" sz="1400" dirty="0">
                <a:solidFill>
                  <a:srgbClr val="111724"/>
                </a:solidFill>
              </a:rPr>
              <a:t>回</a:t>
            </a:r>
          </a:p>
        </p:txBody>
      </p:sp>
      <p:sp>
        <p:nvSpPr>
          <p:cNvPr id="125" name="テキスト ボックス 124">
            <a:extLst>
              <a:ext uri="{FF2B5EF4-FFF2-40B4-BE49-F238E27FC236}">
                <a16:creationId xmlns:a16="http://schemas.microsoft.com/office/drawing/2014/main" id="{61F72FDE-435C-43C2-BD36-4B9F71DBA06D}"/>
              </a:ext>
            </a:extLst>
          </p:cNvPr>
          <p:cNvSpPr txBox="1"/>
          <p:nvPr/>
        </p:nvSpPr>
        <p:spPr>
          <a:xfrm>
            <a:off x="8405819" y="4268522"/>
            <a:ext cx="600075" cy="307777"/>
          </a:xfrm>
          <a:prstGeom prst="rect">
            <a:avLst/>
          </a:prstGeom>
          <a:noFill/>
        </p:spPr>
        <p:txBody>
          <a:bodyPr wrap="square" lIns="0" rIns="0" rtlCol="0">
            <a:spAutoFit/>
          </a:bodyPr>
          <a:lstStyle/>
          <a:p>
            <a:pPr algn="ctr"/>
            <a:r>
              <a:rPr kumimoji="1" lang="en-US" altLang="ja-JP" sz="1400" dirty="0">
                <a:solidFill>
                  <a:srgbClr val="111724"/>
                </a:solidFill>
              </a:rPr>
              <a:t>+4</a:t>
            </a:r>
            <a:r>
              <a:rPr kumimoji="1" lang="ja-JP" altLang="en-US" sz="1400" dirty="0">
                <a:solidFill>
                  <a:srgbClr val="111724"/>
                </a:solidFill>
              </a:rPr>
              <a:t>回</a:t>
            </a:r>
          </a:p>
        </p:txBody>
      </p:sp>
      <p:sp>
        <p:nvSpPr>
          <p:cNvPr id="126" name="テキスト ボックス 125">
            <a:extLst>
              <a:ext uri="{FF2B5EF4-FFF2-40B4-BE49-F238E27FC236}">
                <a16:creationId xmlns:a16="http://schemas.microsoft.com/office/drawing/2014/main" id="{6AD3E2E2-4CB3-400A-99C3-F34BEFE78796}"/>
              </a:ext>
            </a:extLst>
          </p:cNvPr>
          <p:cNvSpPr txBox="1"/>
          <p:nvPr/>
        </p:nvSpPr>
        <p:spPr>
          <a:xfrm>
            <a:off x="8422416" y="3538141"/>
            <a:ext cx="600075" cy="307777"/>
          </a:xfrm>
          <a:prstGeom prst="rect">
            <a:avLst/>
          </a:prstGeom>
          <a:noFill/>
        </p:spPr>
        <p:txBody>
          <a:bodyPr wrap="square" lIns="0" rIns="0" rtlCol="0">
            <a:spAutoFit/>
          </a:bodyPr>
          <a:lstStyle/>
          <a:p>
            <a:pPr algn="ctr"/>
            <a:r>
              <a:rPr kumimoji="1" lang="en-US" altLang="ja-JP" sz="1400" dirty="0">
                <a:solidFill>
                  <a:srgbClr val="111724"/>
                </a:solidFill>
              </a:rPr>
              <a:t>+3</a:t>
            </a:r>
            <a:r>
              <a:rPr kumimoji="1" lang="ja-JP" altLang="en-US" sz="1400" dirty="0">
                <a:solidFill>
                  <a:srgbClr val="111724"/>
                </a:solidFill>
              </a:rPr>
              <a:t>回</a:t>
            </a:r>
          </a:p>
        </p:txBody>
      </p:sp>
      <p:sp>
        <p:nvSpPr>
          <p:cNvPr id="127" name="テキスト ボックス 126">
            <a:extLst>
              <a:ext uri="{FF2B5EF4-FFF2-40B4-BE49-F238E27FC236}">
                <a16:creationId xmlns:a16="http://schemas.microsoft.com/office/drawing/2014/main" id="{A28B12A4-36E2-49FE-8987-1B0C0B3ECC92}"/>
              </a:ext>
            </a:extLst>
          </p:cNvPr>
          <p:cNvSpPr txBox="1"/>
          <p:nvPr/>
        </p:nvSpPr>
        <p:spPr>
          <a:xfrm>
            <a:off x="5741898" y="4268522"/>
            <a:ext cx="600075" cy="307777"/>
          </a:xfrm>
          <a:prstGeom prst="rect">
            <a:avLst/>
          </a:prstGeom>
          <a:noFill/>
        </p:spPr>
        <p:txBody>
          <a:bodyPr wrap="square" lIns="0" rIns="0" rtlCol="0">
            <a:spAutoFit/>
          </a:bodyPr>
          <a:lstStyle/>
          <a:p>
            <a:pPr algn="ctr"/>
            <a:r>
              <a:rPr kumimoji="1" lang="en-US" altLang="ja-JP" sz="1400" dirty="0">
                <a:solidFill>
                  <a:srgbClr val="111724"/>
                </a:solidFill>
              </a:rPr>
              <a:t>+1</a:t>
            </a:r>
            <a:r>
              <a:rPr kumimoji="1" lang="ja-JP" altLang="en-US" sz="1400" dirty="0">
                <a:solidFill>
                  <a:srgbClr val="111724"/>
                </a:solidFill>
              </a:rPr>
              <a:t>回</a:t>
            </a:r>
          </a:p>
        </p:txBody>
      </p:sp>
      <p:sp>
        <p:nvSpPr>
          <p:cNvPr id="128" name="テキスト ボックス 127">
            <a:extLst>
              <a:ext uri="{FF2B5EF4-FFF2-40B4-BE49-F238E27FC236}">
                <a16:creationId xmlns:a16="http://schemas.microsoft.com/office/drawing/2014/main" id="{A7BB1922-A556-4DBA-B057-46D6D5278358}"/>
              </a:ext>
            </a:extLst>
          </p:cNvPr>
          <p:cNvSpPr txBox="1"/>
          <p:nvPr/>
        </p:nvSpPr>
        <p:spPr>
          <a:xfrm rot="21392222">
            <a:off x="8576671" y="4945605"/>
            <a:ext cx="1788160" cy="369332"/>
          </a:xfrm>
          <a:prstGeom prst="rect">
            <a:avLst/>
          </a:prstGeom>
          <a:solidFill>
            <a:schemeClr val="bg1"/>
          </a:solidFill>
          <a:ln>
            <a:solidFill>
              <a:schemeClr val="accent2"/>
            </a:solidFill>
          </a:ln>
        </p:spPr>
        <p:txBody>
          <a:bodyPr wrap="square" lIns="0" rIns="0" rtlCol="0">
            <a:spAutoFit/>
          </a:bodyPr>
          <a:lstStyle/>
          <a:p>
            <a:pPr algn="ctr"/>
            <a:r>
              <a:rPr kumimoji="1" lang="ja-JP" altLang="en-US" b="1" dirty="0">
                <a:solidFill>
                  <a:schemeClr val="accent2"/>
                </a:solidFill>
              </a:rPr>
              <a:t>自社の強み</a:t>
            </a:r>
          </a:p>
        </p:txBody>
      </p:sp>
      <p:sp>
        <p:nvSpPr>
          <p:cNvPr id="129" name="テキスト ボックス 128">
            <a:extLst>
              <a:ext uri="{FF2B5EF4-FFF2-40B4-BE49-F238E27FC236}">
                <a16:creationId xmlns:a16="http://schemas.microsoft.com/office/drawing/2014/main" id="{27262E40-F7F8-4C28-B374-33EC48B19883}"/>
              </a:ext>
            </a:extLst>
          </p:cNvPr>
          <p:cNvSpPr txBox="1"/>
          <p:nvPr/>
        </p:nvSpPr>
        <p:spPr>
          <a:xfrm rot="21392222">
            <a:off x="2622163" y="4956684"/>
            <a:ext cx="1788160" cy="369332"/>
          </a:xfrm>
          <a:prstGeom prst="rect">
            <a:avLst/>
          </a:prstGeom>
          <a:noFill/>
          <a:ln>
            <a:solidFill>
              <a:schemeClr val="accent1"/>
            </a:solidFill>
          </a:ln>
        </p:spPr>
        <p:txBody>
          <a:bodyPr wrap="square" lIns="0" rIns="0" rtlCol="0">
            <a:spAutoFit/>
          </a:bodyPr>
          <a:lstStyle/>
          <a:p>
            <a:pPr algn="ctr"/>
            <a:r>
              <a:rPr kumimoji="1" lang="ja-JP" altLang="en-US" b="1" dirty="0">
                <a:solidFill>
                  <a:schemeClr val="accent1"/>
                </a:solidFill>
              </a:rPr>
              <a:t>顧客の課題</a:t>
            </a:r>
          </a:p>
        </p:txBody>
      </p:sp>
      <p:sp>
        <p:nvSpPr>
          <p:cNvPr id="7" name="四角形: 角を丸くする 6">
            <a:extLst>
              <a:ext uri="{FF2B5EF4-FFF2-40B4-BE49-F238E27FC236}">
                <a16:creationId xmlns:a16="http://schemas.microsoft.com/office/drawing/2014/main" id="{02534CFC-CCFF-4962-B3F2-F0CB0C322105}"/>
              </a:ext>
            </a:extLst>
          </p:cNvPr>
          <p:cNvSpPr/>
          <p:nvPr/>
        </p:nvSpPr>
        <p:spPr>
          <a:xfrm>
            <a:off x="3842303" y="4162425"/>
            <a:ext cx="4999340" cy="628812"/>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30" name="四角形: 角を丸くする 129">
            <a:extLst>
              <a:ext uri="{FF2B5EF4-FFF2-40B4-BE49-F238E27FC236}">
                <a16:creationId xmlns:a16="http://schemas.microsoft.com/office/drawing/2014/main" id="{6D18C2B8-C781-416F-988C-862C8F787410}"/>
              </a:ext>
            </a:extLst>
          </p:cNvPr>
          <p:cNvSpPr/>
          <p:nvPr/>
        </p:nvSpPr>
        <p:spPr>
          <a:xfrm>
            <a:off x="3842304" y="3384690"/>
            <a:ext cx="4999340" cy="701535"/>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8" name="矢印: 上向き折線 7">
            <a:extLst>
              <a:ext uri="{FF2B5EF4-FFF2-40B4-BE49-F238E27FC236}">
                <a16:creationId xmlns:a16="http://schemas.microsoft.com/office/drawing/2014/main" id="{A2E726F9-2E65-4069-9A4C-82C4F861B452}"/>
              </a:ext>
            </a:extLst>
          </p:cNvPr>
          <p:cNvSpPr/>
          <p:nvPr/>
        </p:nvSpPr>
        <p:spPr>
          <a:xfrm rot="10800000">
            <a:off x="3106552" y="4303415"/>
            <a:ext cx="571500" cy="628812"/>
          </a:xfrm>
          <a:prstGeom prst="bentUp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31" name="矢印: 上向き折線 130">
            <a:extLst>
              <a:ext uri="{FF2B5EF4-FFF2-40B4-BE49-F238E27FC236}">
                <a16:creationId xmlns:a16="http://schemas.microsoft.com/office/drawing/2014/main" id="{EF7F4C4D-1061-4163-92B5-DED638BD6F78}"/>
              </a:ext>
            </a:extLst>
          </p:cNvPr>
          <p:cNvSpPr/>
          <p:nvPr/>
        </p:nvSpPr>
        <p:spPr>
          <a:xfrm flipV="1">
            <a:off x="9105900" y="3724903"/>
            <a:ext cx="520155" cy="1066334"/>
          </a:xfrm>
          <a:prstGeom prst="bentUp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9" name="四角形: メモ 8">
            <a:extLst>
              <a:ext uri="{FF2B5EF4-FFF2-40B4-BE49-F238E27FC236}">
                <a16:creationId xmlns:a16="http://schemas.microsoft.com/office/drawing/2014/main" id="{3095253F-813E-4B5C-BFD1-CB21427DBF8E}"/>
              </a:ext>
            </a:extLst>
          </p:cNvPr>
          <p:cNvSpPr/>
          <p:nvPr/>
        </p:nvSpPr>
        <p:spPr>
          <a:xfrm>
            <a:off x="2076450" y="5532382"/>
            <a:ext cx="1300167" cy="754118"/>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rPr>
              <a:t>語学力向上の</a:t>
            </a:r>
            <a:endParaRPr kumimoji="1" lang="en-US" altLang="ja-JP" sz="1200" dirty="0">
              <a:solidFill>
                <a:schemeClr val="tx1"/>
              </a:solidFill>
            </a:endParaRPr>
          </a:p>
          <a:p>
            <a:pPr algn="ctr"/>
            <a:r>
              <a:rPr kumimoji="1" lang="ja-JP" altLang="en-US" sz="1200" dirty="0">
                <a:solidFill>
                  <a:schemeClr val="tx1"/>
                </a:solidFill>
              </a:rPr>
              <a:t>実感</a:t>
            </a:r>
          </a:p>
        </p:txBody>
      </p:sp>
      <p:sp>
        <p:nvSpPr>
          <p:cNvPr id="132" name="四角形: メモ 131">
            <a:extLst>
              <a:ext uri="{FF2B5EF4-FFF2-40B4-BE49-F238E27FC236}">
                <a16:creationId xmlns:a16="http://schemas.microsoft.com/office/drawing/2014/main" id="{31851B5E-FBF0-40BE-8C3E-8672E5CA6E60}"/>
              </a:ext>
            </a:extLst>
          </p:cNvPr>
          <p:cNvSpPr/>
          <p:nvPr/>
        </p:nvSpPr>
        <p:spPr>
          <a:xfrm>
            <a:off x="3834412" y="5532382"/>
            <a:ext cx="1300167" cy="754118"/>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rPr>
              <a:t>低速ネットワークでも安定した環境の提供</a:t>
            </a:r>
          </a:p>
        </p:txBody>
      </p:sp>
      <p:sp>
        <p:nvSpPr>
          <p:cNvPr id="134" name="四角形: メモ 133">
            <a:extLst>
              <a:ext uri="{FF2B5EF4-FFF2-40B4-BE49-F238E27FC236}">
                <a16:creationId xmlns:a16="http://schemas.microsoft.com/office/drawing/2014/main" id="{42684D7C-855F-4805-B9D6-541509BAE184}"/>
              </a:ext>
            </a:extLst>
          </p:cNvPr>
          <p:cNvSpPr/>
          <p:nvPr/>
        </p:nvSpPr>
        <p:spPr>
          <a:xfrm>
            <a:off x="7917065" y="5532382"/>
            <a:ext cx="1300167" cy="754118"/>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実践的な添削</a:t>
            </a:r>
          </a:p>
        </p:txBody>
      </p:sp>
      <p:sp>
        <p:nvSpPr>
          <p:cNvPr id="135" name="四角形: メモ 134">
            <a:extLst>
              <a:ext uri="{FF2B5EF4-FFF2-40B4-BE49-F238E27FC236}">
                <a16:creationId xmlns:a16="http://schemas.microsoft.com/office/drawing/2014/main" id="{3551A185-BA6D-4C48-8C6F-5C3CADD197F4}"/>
              </a:ext>
            </a:extLst>
          </p:cNvPr>
          <p:cNvSpPr/>
          <p:nvPr/>
        </p:nvSpPr>
        <p:spPr>
          <a:xfrm>
            <a:off x="9526273" y="5532382"/>
            <a:ext cx="1300167" cy="754118"/>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ビジネス現場に合った教材</a:t>
            </a:r>
          </a:p>
        </p:txBody>
      </p:sp>
      <p:sp>
        <p:nvSpPr>
          <p:cNvPr id="137" name="楕円 136">
            <a:extLst>
              <a:ext uri="{FF2B5EF4-FFF2-40B4-BE49-F238E27FC236}">
                <a16:creationId xmlns:a16="http://schemas.microsoft.com/office/drawing/2014/main" id="{6AE429BA-AD15-46DF-BBF5-C25ADC6AE009}"/>
              </a:ext>
            </a:extLst>
          </p:cNvPr>
          <p:cNvSpPr/>
          <p:nvPr/>
        </p:nvSpPr>
        <p:spPr>
          <a:xfrm>
            <a:off x="3218169" y="5381273"/>
            <a:ext cx="476670" cy="476670"/>
          </a:xfrm>
          <a:prstGeom prst="ellipse">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111724"/>
                </a:solidFill>
              </a:rPr>
              <a:t>5</a:t>
            </a:r>
            <a:endParaRPr kumimoji="1" lang="ja-JP" altLang="en-US" dirty="0" err="1">
              <a:solidFill>
                <a:srgbClr val="111724"/>
              </a:solidFill>
            </a:endParaRPr>
          </a:p>
        </p:txBody>
      </p:sp>
      <p:sp>
        <p:nvSpPr>
          <p:cNvPr id="138" name="楕円 137">
            <a:extLst>
              <a:ext uri="{FF2B5EF4-FFF2-40B4-BE49-F238E27FC236}">
                <a16:creationId xmlns:a16="http://schemas.microsoft.com/office/drawing/2014/main" id="{46291F30-C07E-48F4-B7C1-F7D610D305D4}"/>
              </a:ext>
            </a:extLst>
          </p:cNvPr>
          <p:cNvSpPr/>
          <p:nvPr/>
        </p:nvSpPr>
        <p:spPr>
          <a:xfrm>
            <a:off x="4922466" y="5381273"/>
            <a:ext cx="476670" cy="476670"/>
          </a:xfrm>
          <a:prstGeom prst="ellipse">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111724"/>
                </a:solidFill>
              </a:rPr>
              <a:t>3</a:t>
            </a:r>
            <a:endParaRPr kumimoji="1" lang="ja-JP" altLang="en-US" dirty="0" err="1">
              <a:solidFill>
                <a:srgbClr val="111724"/>
              </a:solidFill>
            </a:endParaRPr>
          </a:p>
        </p:txBody>
      </p:sp>
      <p:sp>
        <p:nvSpPr>
          <p:cNvPr id="139" name="楕円 138">
            <a:extLst>
              <a:ext uri="{FF2B5EF4-FFF2-40B4-BE49-F238E27FC236}">
                <a16:creationId xmlns:a16="http://schemas.microsoft.com/office/drawing/2014/main" id="{2813C6C6-B59C-4A07-B283-64C51D049E7A}"/>
              </a:ext>
            </a:extLst>
          </p:cNvPr>
          <p:cNvSpPr/>
          <p:nvPr/>
        </p:nvSpPr>
        <p:spPr>
          <a:xfrm>
            <a:off x="9079084" y="5381273"/>
            <a:ext cx="476670" cy="476670"/>
          </a:xfrm>
          <a:prstGeom prst="ellipse">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111724"/>
                </a:solidFill>
              </a:rPr>
              <a:t>5</a:t>
            </a:r>
            <a:endParaRPr kumimoji="1" lang="ja-JP" altLang="en-US" dirty="0" err="1">
              <a:solidFill>
                <a:srgbClr val="111724"/>
              </a:solidFill>
            </a:endParaRPr>
          </a:p>
        </p:txBody>
      </p:sp>
      <p:sp>
        <p:nvSpPr>
          <p:cNvPr id="140" name="楕円 139">
            <a:extLst>
              <a:ext uri="{FF2B5EF4-FFF2-40B4-BE49-F238E27FC236}">
                <a16:creationId xmlns:a16="http://schemas.microsoft.com/office/drawing/2014/main" id="{51909CBC-B813-41E7-B78C-EEE259A6750B}"/>
              </a:ext>
            </a:extLst>
          </p:cNvPr>
          <p:cNvSpPr/>
          <p:nvPr/>
        </p:nvSpPr>
        <p:spPr>
          <a:xfrm>
            <a:off x="10694469" y="5381273"/>
            <a:ext cx="476670" cy="476670"/>
          </a:xfrm>
          <a:prstGeom prst="ellipse">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111724"/>
                </a:solidFill>
              </a:rPr>
              <a:t>3</a:t>
            </a:r>
            <a:endParaRPr kumimoji="1" lang="ja-JP" altLang="en-US" dirty="0" err="1">
              <a:solidFill>
                <a:srgbClr val="111724"/>
              </a:solidFill>
            </a:endParaRPr>
          </a:p>
        </p:txBody>
      </p:sp>
      <p:sp>
        <p:nvSpPr>
          <p:cNvPr id="29" name="テキスト ボックス 28">
            <a:extLst>
              <a:ext uri="{FF2B5EF4-FFF2-40B4-BE49-F238E27FC236}">
                <a16:creationId xmlns:a16="http://schemas.microsoft.com/office/drawing/2014/main" id="{23F8D8F5-78D4-4D35-AAE8-54019036B67F}"/>
              </a:ext>
            </a:extLst>
          </p:cNvPr>
          <p:cNvSpPr txBox="1"/>
          <p:nvPr/>
        </p:nvSpPr>
        <p:spPr>
          <a:xfrm>
            <a:off x="4728709" y="6383110"/>
            <a:ext cx="6910013" cy="338554"/>
          </a:xfrm>
          <a:prstGeom prst="rect">
            <a:avLst/>
          </a:prstGeom>
          <a:noFill/>
        </p:spPr>
        <p:txBody>
          <a:bodyPr wrap="square">
            <a:spAutoFit/>
          </a:bodyPr>
          <a:lstStyle/>
          <a:p>
            <a:pPr algn="r"/>
            <a:r>
              <a:rPr kumimoji="1" lang="en-US" altLang="ja-JP" sz="1600" dirty="0"/>
              <a:t>※1 </a:t>
            </a:r>
            <a:r>
              <a:rPr kumimoji="1" lang="ja-JP" altLang="en-US" sz="1600" dirty="0"/>
              <a:t>はインパクトが少ないので無理に使う必要はありません。</a:t>
            </a:r>
            <a:endParaRPr lang="ja-JP" altLang="en-US" sz="1600" dirty="0"/>
          </a:p>
        </p:txBody>
      </p:sp>
    </p:spTree>
    <p:extLst>
      <p:ext uri="{BB962C8B-B14F-4D97-AF65-F5344CB8AC3E}">
        <p14:creationId xmlns:p14="http://schemas.microsoft.com/office/powerpoint/2010/main" val="5544709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D170907-BA4E-4459-A3D9-41265709BDA2}"/>
              </a:ext>
            </a:extLst>
          </p:cNvPr>
          <p:cNvSpPr>
            <a:spLocks noGrp="1"/>
          </p:cNvSpPr>
          <p:nvPr>
            <p:ph type="title"/>
          </p:nvPr>
        </p:nvSpPr>
        <p:spPr/>
        <p:txBody>
          <a:bodyPr/>
          <a:lstStyle/>
          <a:p>
            <a:r>
              <a:rPr lang="ja-JP" altLang="en-US" dirty="0"/>
              <a:t>解決策を評価する準備をする</a:t>
            </a:r>
          </a:p>
        </p:txBody>
      </p:sp>
      <p:sp>
        <p:nvSpPr>
          <p:cNvPr id="4" name="スライド番号プレースホルダー 3">
            <a:extLst>
              <a:ext uri="{FF2B5EF4-FFF2-40B4-BE49-F238E27FC236}">
                <a16:creationId xmlns:a16="http://schemas.microsoft.com/office/drawing/2014/main" id="{B6FFB4EB-8871-41E8-90AB-111EBCC03633}"/>
              </a:ext>
            </a:extLst>
          </p:cNvPr>
          <p:cNvSpPr>
            <a:spLocks noGrp="1"/>
          </p:cNvSpPr>
          <p:nvPr>
            <p:ph type="sldNum" sz="quarter" idx="4"/>
          </p:nvPr>
        </p:nvSpPr>
        <p:spPr>
          <a:xfrm>
            <a:off x="9105901" y="6363218"/>
            <a:ext cx="2743200" cy="365125"/>
          </a:xfrm>
        </p:spPr>
        <p:txBody>
          <a:bodyPr/>
          <a:lstStyle/>
          <a:p>
            <a:fld id="{DC503246-BBCE-4F0A-BCDC-08FC4C52637D}" type="slidenum">
              <a:rPr lang="en-US" smtClean="0"/>
              <a:pPr/>
              <a:t>25</a:t>
            </a:fld>
            <a:endParaRPr lang="en-US" dirty="0"/>
          </a:p>
        </p:txBody>
      </p:sp>
      <p:sp>
        <p:nvSpPr>
          <p:cNvPr id="54" name="コンテンツ プレースホルダー 5">
            <a:extLst>
              <a:ext uri="{FF2B5EF4-FFF2-40B4-BE49-F238E27FC236}">
                <a16:creationId xmlns:a16="http://schemas.microsoft.com/office/drawing/2014/main" id="{C2064887-3E22-4A9C-96F0-8F55014901AD}"/>
              </a:ext>
            </a:extLst>
          </p:cNvPr>
          <p:cNvSpPr>
            <a:spLocks noGrp="1"/>
          </p:cNvSpPr>
          <p:nvPr>
            <p:ph idx="1"/>
          </p:nvPr>
        </p:nvSpPr>
        <p:spPr>
          <a:xfrm>
            <a:off x="425037" y="1371600"/>
            <a:ext cx="11540221" cy="1200329"/>
          </a:xfrm>
        </p:spPr>
        <p:txBody>
          <a:bodyPr/>
          <a:lstStyle/>
          <a:p>
            <a:r>
              <a:rPr kumimoji="1" lang="ja-JP" altLang="en-US" dirty="0"/>
              <a:t>この後の </a:t>
            </a:r>
            <a:r>
              <a:rPr kumimoji="1" lang="en-US" altLang="ja-JP" dirty="0"/>
              <a:t>Invent </a:t>
            </a:r>
            <a:r>
              <a:rPr kumimoji="1" lang="ja-JP" altLang="en-US" dirty="0"/>
              <a:t>では、事例の中の解決策が</a:t>
            </a:r>
            <a:r>
              <a:rPr kumimoji="1" lang="ja-JP" altLang="en-US" b="1" dirty="0">
                <a:solidFill>
                  <a:schemeClr val="accent2"/>
                </a:solidFill>
              </a:rPr>
              <a:t>課題を解決し、強みを強化する</a:t>
            </a:r>
            <a:r>
              <a:rPr kumimoji="1" lang="ja-JP" altLang="en-US" dirty="0"/>
              <a:t>度合いを評価します。例えば、 </a:t>
            </a:r>
            <a:r>
              <a:rPr kumimoji="1" lang="en-US" altLang="ja-JP" dirty="0"/>
              <a:t>5pt </a:t>
            </a:r>
            <a:r>
              <a:rPr kumimoji="1" lang="ja-JP" altLang="en-US" dirty="0"/>
              <a:t>の課題を解決 </a:t>
            </a:r>
            <a:r>
              <a:rPr kumimoji="1" lang="en-US" altLang="ja-JP" dirty="0"/>
              <a:t>/ </a:t>
            </a:r>
            <a:r>
              <a:rPr kumimoji="1" lang="ja-JP" altLang="en-US" dirty="0"/>
              <a:t>強みの強化につながるなら </a:t>
            </a:r>
            <a:r>
              <a:rPr kumimoji="1" lang="en-US" altLang="ja-JP" dirty="0"/>
              <a:t>5pt </a:t>
            </a:r>
            <a:r>
              <a:rPr kumimoji="1" lang="ja-JP" altLang="en-US" dirty="0"/>
              <a:t>、関連するが完全とは言えない場合 </a:t>
            </a:r>
            <a:r>
              <a:rPr kumimoji="1" lang="en-US" altLang="ja-JP" dirty="0"/>
              <a:t>3pt </a:t>
            </a:r>
            <a:r>
              <a:rPr kumimoji="1" lang="ja-JP" altLang="en-US" dirty="0"/>
              <a:t>となります。</a:t>
            </a:r>
            <a:endParaRPr kumimoji="1" lang="en-US" altLang="ja-JP" dirty="0"/>
          </a:p>
        </p:txBody>
      </p:sp>
      <p:cxnSp>
        <p:nvCxnSpPr>
          <p:cNvPr id="55" name="直線コネクタ 54">
            <a:extLst>
              <a:ext uri="{FF2B5EF4-FFF2-40B4-BE49-F238E27FC236}">
                <a16:creationId xmlns:a16="http://schemas.microsoft.com/office/drawing/2014/main" id="{A3E96D32-12B0-4F81-B2C2-A591BC240FF2}"/>
              </a:ext>
            </a:extLst>
          </p:cNvPr>
          <p:cNvCxnSpPr>
            <a:cxnSpLocks/>
          </p:cNvCxnSpPr>
          <p:nvPr/>
        </p:nvCxnSpPr>
        <p:spPr>
          <a:xfrm flipV="1">
            <a:off x="1448720" y="5117116"/>
            <a:ext cx="9248514" cy="112128"/>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B8DEECF9-EEF2-4904-A27C-CD7634CDC1FA}"/>
              </a:ext>
            </a:extLst>
          </p:cNvPr>
          <p:cNvCxnSpPr>
            <a:cxnSpLocks/>
          </p:cNvCxnSpPr>
          <p:nvPr/>
        </p:nvCxnSpPr>
        <p:spPr>
          <a:xfrm flipV="1">
            <a:off x="1228987" y="4472297"/>
            <a:ext cx="9248514" cy="11866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67" name="テキスト ボックス 66">
            <a:extLst>
              <a:ext uri="{FF2B5EF4-FFF2-40B4-BE49-F238E27FC236}">
                <a16:creationId xmlns:a16="http://schemas.microsoft.com/office/drawing/2014/main" id="{E5E4BB40-3C89-4F06-97C5-2DC5DC2F9D9C}"/>
              </a:ext>
            </a:extLst>
          </p:cNvPr>
          <p:cNvSpPr txBox="1"/>
          <p:nvPr/>
        </p:nvSpPr>
        <p:spPr>
          <a:xfrm>
            <a:off x="1448720" y="4173349"/>
            <a:ext cx="1301061" cy="369332"/>
          </a:xfrm>
          <a:prstGeom prst="rect">
            <a:avLst/>
          </a:prstGeom>
          <a:noFill/>
        </p:spPr>
        <p:txBody>
          <a:bodyPr wrap="square" lIns="0" rIns="0" rtlCol="0">
            <a:spAutoFit/>
          </a:bodyPr>
          <a:lstStyle/>
          <a:p>
            <a:pPr algn="r"/>
            <a:r>
              <a:rPr kumimoji="1" lang="ja-JP" altLang="en-US" dirty="0"/>
              <a:t>解決策①</a:t>
            </a:r>
          </a:p>
        </p:txBody>
      </p:sp>
      <p:sp>
        <p:nvSpPr>
          <p:cNvPr id="69" name="四角形: メモ 68">
            <a:extLst>
              <a:ext uri="{FF2B5EF4-FFF2-40B4-BE49-F238E27FC236}">
                <a16:creationId xmlns:a16="http://schemas.microsoft.com/office/drawing/2014/main" id="{6D406363-9904-4AAC-AE94-7DF2E560772C}"/>
              </a:ext>
            </a:extLst>
          </p:cNvPr>
          <p:cNvSpPr/>
          <p:nvPr/>
        </p:nvSpPr>
        <p:spPr>
          <a:xfrm rot="21255170">
            <a:off x="3343788" y="4102632"/>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5pt</a:t>
            </a:r>
            <a:endParaRPr kumimoji="1" lang="ja-JP" altLang="en-US" sz="1600" dirty="0">
              <a:solidFill>
                <a:schemeClr val="tx1"/>
              </a:solidFill>
            </a:endParaRPr>
          </a:p>
        </p:txBody>
      </p:sp>
      <p:sp>
        <p:nvSpPr>
          <p:cNvPr id="71" name="テキスト ボックス 70">
            <a:extLst>
              <a:ext uri="{FF2B5EF4-FFF2-40B4-BE49-F238E27FC236}">
                <a16:creationId xmlns:a16="http://schemas.microsoft.com/office/drawing/2014/main" id="{D26CA7E9-68A1-48A3-9B91-1CC8165702E6}"/>
              </a:ext>
            </a:extLst>
          </p:cNvPr>
          <p:cNvSpPr txBox="1"/>
          <p:nvPr/>
        </p:nvSpPr>
        <p:spPr>
          <a:xfrm>
            <a:off x="1448720" y="4705174"/>
            <a:ext cx="1301061" cy="369332"/>
          </a:xfrm>
          <a:prstGeom prst="rect">
            <a:avLst/>
          </a:prstGeom>
          <a:noFill/>
        </p:spPr>
        <p:txBody>
          <a:bodyPr wrap="square" lIns="0" rIns="0" rtlCol="0">
            <a:spAutoFit/>
          </a:bodyPr>
          <a:lstStyle/>
          <a:p>
            <a:pPr algn="r"/>
            <a:r>
              <a:rPr kumimoji="1" lang="ja-JP" altLang="en-US" dirty="0"/>
              <a:t>解決策②</a:t>
            </a:r>
          </a:p>
        </p:txBody>
      </p:sp>
      <p:sp>
        <p:nvSpPr>
          <p:cNvPr id="72" name="四角形: メモ 71">
            <a:extLst>
              <a:ext uri="{FF2B5EF4-FFF2-40B4-BE49-F238E27FC236}">
                <a16:creationId xmlns:a16="http://schemas.microsoft.com/office/drawing/2014/main" id="{F7FA087D-BEA1-4CC3-9F17-BC291D5B0B3C}"/>
              </a:ext>
            </a:extLst>
          </p:cNvPr>
          <p:cNvSpPr/>
          <p:nvPr/>
        </p:nvSpPr>
        <p:spPr>
          <a:xfrm rot="21255170">
            <a:off x="7487327" y="4031035"/>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5pt</a:t>
            </a:r>
            <a:endParaRPr kumimoji="1" lang="ja-JP" altLang="en-US" sz="1600" dirty="0">
              <a:solidFill>
                <a:schemeClr val="tx1"/>
              </a:solidFill>
            </a:endParaRPr>
          </a:p>
        </p:txBody>
      </p:sp>
      <p:sp>
        <p:nvSpPr>
          <p:cNvPr id="73" name="四角形: メモ 72">
            <a:extLst>
              <a:ext uri="{FF2B5EF4-FFF2-40B4-BE49-F238E27FC236}">
                <a16:creationId xmlns:a16="http://schemas.microsoft.com/office/drawing/2014/main" id="{DEBD2C9F-0E66-40A3-B003-B9FD732A057E}"/>
              </a:ext>
            </a:extLst>
          </p:cNvPr>
          <p:cNvSpPr/>
          <p:nvPr/>
        </p:nvSpPr>
        <p:spPr>
          <a:xfrm rot="21255170">
            <a:off x="5101750" y="4729439"/>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5pt</a:t>
            </a:r>
            <a:endParaRPr kumimoji="1" lang="ja-JP" altLang="en-US" sz="1600" dirty="0">
              <a:solidFill>
                <a:schemeClr val="tx1"/>
              </a:solidFill>
            </a:endParaRPr>
          </a:p>
        </p:txBody>
      </p:sp>
      <p:sp>
        <p:nvSpPr>
          <p:cNvPr id="64" name="テキスト ボックス 63">
            <a:extLst>
              <a:ext uri="{FF2B5EF4-FFF2-40B4-BE49-F238E27FC236}">
                <a16:creationId xmlns:a16="http://schemas.microsoft.com/office/drawing/2014/main" id="{AB1AB276-8EF8-44B1-A34B-AB6828447A0B}"/>
              </a:ext>
            </a:extLst>
          </p:cNvPr>
          <p:cNvSpPr txBox="1"/>
          <p:nvPr/>
        </p:nvSpPr>
        <p:spPr>
          <a:xfrm>
            <a:off x="570410" y="5610656"/>
            <a:ext cx="11318158" cy="461665"/>
          </a:xfrm>
          <a:prstGeom prst="rect">
            <a:avLst/>
          </a:prstGeom>
          <a:noFill/>
        </p:spPr>
        <p:txBody>
          <a:bodyPr wrap="square">
            <a:spAutoFit/>
          </a:bodyPr>
          <a:lstStyle/>
          <a:p>
            <a:r>
              <a:rPr kumimoji="1" lang="ja-JP" altLang="en-US" sz="2400" b="1" dirty="0">
                <a:solidFill>
                  <a:srgbClr val="111724"/>
                </a:solidFill>
              </a:rPr>
              <a:t>ポイントの計算は各人が事前に準備された</a:t>
            </a:r>
            <a:r>
              <a:rPr kumimoji="1" lang="ja-JP" altLang="en-US" sz="2400" b="1" dirty="0">
                <a:solidFill>
                  <a:schemeClr val="accent2"/>
                </a:solidFill>
              </a:rPr>
              <a:t>計算シート</a:t>
            </a:r>
            <a:r>
              <a:rPr kumimoji="1" lang="ja-JP" altLang="en-US" sz="2400" b="1" dirty="0">
                <a:solidFill>
                  <a:srgbClr val="111724"/>
                </a:solidFill>
              </a:rPr>
              <a:t>で行ってください。</a:t>
            </a:r>
            <a:endParaRPr kumimoji="1" lang="en-US" altLang="ja-JP" sz="2400" b="1" dirty="0">
              <a:solidFill>
                <a:srgbClr val="111724"/>
              </a:solidFill>
            </a:endParaRPr>
          </a:p>
        </p:txBody>
      </p:sp>
      <p:pic>
        <p:nvPicPr>
          <p:cNvPr id="65" name="グラフィックス 64" descr="ストップウォッチ 単色塗りつぶし">
            <a:extLst>
              <a:ext uri="{FF2B5EF4-FFF2-40B4-BE49-F238E27FC236}">
                <a16:creationId xmlns:a16="http://schemas.microsoft.com/office/drawing/2014/main" id="{230DD855-87EF-48F8-95BF-5D6639A322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66" name="テキスト ボックス 65">
            <a:extLst>
              <a:ext uri="{FF2B5EF4-FFF2-40B4-BE49-F238E27FC236}">
                <a16:creationId xmlns:a16="http://schemas.microsoft.com/office/drawing/2014/main" id="{E4AC3EEB-C8DA-4BAC-ACEE-2C0DA4D320BF}"/>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
        <p:nvSpPr>
          <p:cNvPr id="50" name="テキスト ボックス 49">
            <a:extLst>
              <a:ext uri="{FF2B5EF4-FFF2-40B4-BE49-F238E27FC236}">
                <a16:creationId xmlns:a16="http://schemas.microsoft.com/office/drawing/2014/main" id="{DFAD2EA7-C5DD-42EE-9E79-10076BF94C2E}"/>
              </a:ext>
            </a:extLst>
          </p:cNvPr>
          <p:cNvSpPr txBox="1"/>
          <p:nvPr/>
        </p:nvSpPr>
        <p:spPr>
          <a:xfrm rot="21392222">
            <a:off x="7792299" y="2582913"/>
            <a:ext cx="1788160" cy="369332"/>
          </a:xfrm>
          <a:prstGeom prst="rect">
            <a:avLst/>
          </a:prstGeom>
          <a:solidFill>
            <a:schemeClr val="bg1"/>
          </a:solidFill>
          <a:ln>
            <a:solidFill>
              <a:schemeClr val="tx1"/>
            </a:solidFill>
          </a:ln>
        </p:spPr>
        <p:txBody>
          <a:bodyPr wrap="square" lIns="0" rIns="0" rtlCol="0">
            <a:spAutoFit/>
          </a:bodyPr>
          <a:lstStyle/>
          <a:p>
            <a:pPr algn="ctr"/>
            <a:r>
              <a:rPr kumimoji="1" lang="ja-JP" altLang="en-US" dirty="0"/>
              <a:t>自社の強み</a:t>
            </a:r>
          </a:p>
        </p:txBody>
      </p:sp>
      <p:sp>
        <p:nvSpPr>
          <p:cNvPr id="51" name="テキスト ボックス 50">
            <a:extLst>
              <a:ext uri="{FF2B5EF4-FFF2-40B4-BE49-F238E27FC236}">
                <a16:creationId xmlns:a16="http://schemas.microsoft.com/office/drawing/2014/main" id="{CCF3CCBC-7A39-45C8-B34D-C2CF6750C700}"/>
              </a:ext>
            </a:extLst>
          </p:cNvPr>
          <p:cNvSpPr txBox="1"/>
          <p:nvPr/>
        </p:nvSpPr>
        <p:spPr>
          <a:xfrm rot="21392222">
            <a:off x="3534868" y="2582913"/>
            <a:ext cx="1788160" cy="369332"/>
          </a:xfrm>
          <a:prstGeom prst="rect">
            <a:avLst/>
          </a:prstGeom>
          <a:noFill/>
          <a:ln>
            <a:solidFill>
              <a:srgbClr val="111724"/>
            </a:solidFill>
          </a:ln>
        </p:spPr>
        <p:txBody>
          <a:bodyPr wrap="square" lIns="0" rIns="0" rtlCol="0">
            <a:spAutoFit/>
          </a:bodyPr>
          <a:lstStyle/>
          <a:p>
            <a:pPr algn="ctr"/>
            <a:r>
              <a:rPr kumimoji="1" lang="ja-JP" altLang="en-US" dirty="0"/>
              <a:t>顧客の課題</a:t>
            </a:r>
          </a:p>
        </p:txBody>
      </p:sp>
      <p:sp>
        <p:nvSpPr>
          <p:cNvPr id="52" name="四角形: メモ 51">
            <a:extLst>
              <a:ext uri="{FF2B5EF4-FFF2-40B4-BE49-F238E27FC236}">
                <a16:creationId xmlns:a16="http://schemas.microsoft.com/office/drawing/2014/main" id="{993D0116-BB71-4034-8AE7-5C92AEF453F7}"/>
              </a:ext>
            </a:extLst>
          </p:cNvPr>
          <p:cNvSpPr/>
          <p:nvPr/>
        </p:nvSpPr>
        <p:spPr>
          <a:xfrm>
            <a:off x="2989156" y="3102330"/>
            <a:ext cx="1300167" cy="754118"/>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rPr>
              <a:t>語学力向上の</a:t>
            </a:r>
            <a:endParaRPr kumimoji="1" lang="en-US" altLang="ja-JP" sz="1200" dirty="0">
              <a:solidFill>
                <a:schemeClr val="tx1"/>
              </a:solidFill>
            </a:endParaRPr>
          </a:p>
          <a:p>
            <a:pPr algn="ctr"/>
            <a:r>
              <a:rPr kumimoji="1" lang="ja-JP" altLang="en-US" sz="1200" dirty="0">
                <a:solidFill>
                  <a:schemeClr val="tx1"/>
                </a:solidFill>
              </a:rPr>
              <a:t>実感</a:t>
            </a:r>
          </a:p>
        </p:txBody>
      </p:sp>
      <p:sp>
        <p:nvSpPr>
          <p:cNvPr id="53" name="四角形: メモ 52">
            <a:extLst>
              <a:ext uri="{FF2B5EF4-FFF2-40B4-BE49-F238E27FC236}">
                <a16:creationId xmlns:a16="http://schemas.microsoft.com/office/drawing/2014/main" id="{4078A093-92C4-412F-9B6A-7929786FA5FC}"/>
              </a:ext>
            </a:extLst>
          </p:cNvPr>
          <p:cNvSpPr/>
          <p:nvPr/>
        </p:nvSpPr>
        <p:spPr>
          <a:xfrm>
            <a:off x="4747118" y="3102330"/>
            <a:ext cx="1300167" cy="754118"/>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rPr>
              <a:t>低速ネットワークでも安定した環境の提供</a:t>
            </a:r>
          </a:p>
        </p:txBody>
      </p:sp>
      <p:sp>
        <p:nvSpPr>
          <p:cNvPr id="57" name="四角形: メモ 56">
            <a:extLst>
              <a:ext uri="{FF2B5EF4-FFF2-40B4-BE49-F238E27FC236}">
                <a16:creationId xmlns:a16="http://schemas.microsoft.com/office/drawing/2014/main" id="{3FE57EEC-396A-487A-9ACA-E03978F41E7F}"/>
              </a:ext>
            </a:extLst>
          </p:cNvPr>
          <p:cNvSpPr/>
          <p:nvPr/>
        </p:nvSpPr>
        <p:spPr>
          <a:xfrm>
            <a:off x="7132694" y="3037024"/>
            <a:ext cx="1300167" cy="754118"/>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実践的な添削</a:t>
            </a:r>
          </a:p>
        </p:txBody>
      </p:sp>
      <p:sp>
        <p:nvSpPr>
          <p:cNvPr id="58" name="四角形: メモ 57">
            <a:extLst>
              <a:ext uri="{FF2B5EF4-FFF2-40B4-BE49-F238E27FC236}">
                <a16:creationId xmlns:a16="http://schemas.microsoft.com/office/drawing/2014/main" id="{7BFFA515-466E-49A5-8BF9-1315830CD972}"/>
              </a:ext>
            </a:extLst>
          </p:cNvPr>
          <p:cNvSpPr/>
          <p:nvPr/>
        </p:nvSpPr>
        <p:spPr>
          <a:xfrm>
            <a:off x="8741902" y="3037024"/>
            <a:ext cx="1300167" cy="754118"/>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ビジネス現場に合った教材</a:t>
            </a:r>
          </a:p>
        </p:txBody>
      </p:sp>
      <p:sp>
        <p:nvSpPr>
          <p:cNvPr id="59" name="楕円 58">
            <a:extLst>
              <a:ext uri="{FF2B5EF4-FFF2-40B4-BE49-F238E27FC236}">
                <a16:creationId xmlns:a16="http://schemas.microsoft.com/office/drawing/2014/main" id="{C752AF5E-9461-48BE-96D7-968CD9A7C7DE}"/>
              </a:ext>
            </a:extLst>
          </p:cNvPr>
          <p:cNvSpPr/>
          <p:nvPr/>
        </p:nvSpPr>
        <p:spPr>
          <a:xfrm>
            <a:off x="4130875" y="3506582"/>
            <a:ext cx="326448" cy="3264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err="1"/>
          </a:p>
        </p:txBody>
      </p:sp>
      <p:sp>
        <p:nvSpPr>
          <p:cNvPr id="60" name="楕円 59">
            <a:extLst>
              <a:ext uri="{FF2B5EF4-FFF2-40B4-BE49-F238E27FC236}">
                <a16:creationId xmlns:a16="http://schemas.microsoft.com/office/drawing/2014/main" id="{18F1E0F9-BCCD-41A9-A541-BD5F0790D743}"/>
              </a:ext>
            </a:extLst>
          </p:cNvPr>
          <p:cNvSpPr/>
          <p:nvPr/>
        </p:nvSpPr>
        <p:spPr>
          <a:xfrm>
            <a:off x="5835172" y="3506582"/>
            <a:ext cx="326448" cy="3264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err="1"/>
          </a:p>
        </p:txBody>
      </p:sp>
      <p:sp>
        <p:nvSpPr>
          <p:cNvPr id="61" name="楕円 60">
            <a:extLst>
              <a:ext uri="{FF2B5EF4-FFF2-40B4-BE49-F238E27FC236}">
                <a16:creationId xmlns:a16="http://schemas.microsoft.com/office/drawing/2014/main" id="{0781B17C-C58D-4B7D-B4B5-07636E314370}"/>
              </a:ext>
            </a:extLst>
          </p:cNvPr>
          <p:cNvSpPr/>
          <p:nvPr/>
        </p:nvSpPr>
        <p:spPr>
          <a:xfrm>
            <a:off x="8294713" y="3441276"/>
            <a:ext cx="326448" cy="3264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err="1"/>
          </a:p>
        </p:txBody>
      </p:sp>
      <p:sp>
        <p:nvSpPr>
          <p:cNvPr id="62" name="楕円 61">
            <a:extLst>
              <a:ext uri="{FF2B5EF4-FFF2-40B4-BE49-F238E27FC236}">
                <a16:creationId xmlns:a16="http://schemas.microsoft.com/office/drawing/2014/main" id="{6F7E53F3-AD5D-472E-90DE-88A91904A500}"/>
              </a:ext>
            </a:extLst>
          </p:cNvPr>
          <p:cNvSpPr/>
          <p:nvPr/>
        </p:nvSpPr>
        <p:spPr>
          <a:xfrm>
            <a:off x="9910098" y="3441276"/>
            <a:ext cx="326448" cy="3264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err="1"/>
          </a:p>
        </p:txBody>
      </p:sp>
      <p:cxnSp>
        <p:nvCxnSpPr>
          <p:cNvPr id="63" name="直線コネクタ 62">
            <a:extLst>
              <a:ext uri="{FF2B5EF4-FFF2-40B4-BE49-F238E27FC236}">
                <a16:creationId xmlns:a16="http://schemas.microsoft.com/office/drawing/2014/main" id="{E8A6E586-A01E-4AA2-9E2B-7D9313F411B3}"/>
              </a:ext>
            </a:extLst>
          </p:cNvPr>
          <p:cNvCxnSpPr>
            <a:cxnSpLocks/>
          </p:cNvCxnSpPr>
          <p:nvPr/>
        </p:nvCxnSpPr>
        <p:spPr>
          <a:xfrm flipV="1">
            <a:off x="1228987" y="3862643"/>
            <a:ext cx="9248514" cy="11866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68" name="四角形: メモ 67">
            <a:extLst>
              <a:ext uri="{FF2B5EF4-FFF2-40B4-BE49-F238E27FC236}">
                <a16:creationId xmlns:a16="http://schemas.microsoft.com/office/drawing/2014/main" id="{91BCD3E9-168D-4D7F-861A-7CE180D9B9DD}"/>
              </a:ext>
            </a:extLst>
          </p:cNvPr>
          <p:cNvSpPr/>
          <p:nvPr/>
        </p:nvSpPr>
        <p:spPr>
          <a:xfrm rot="21255170">
            <a:off x="7496073" y="4729438"/>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3pt</a:t>
            </a:r>
            <a:endParaRPr kumimoji="1" lang="ja-JP" altLang="en-US" sz="1600" dirty="0">
              <a:solidFill>
                <a:schemeClr val="tx1"/>
              </a:solidFill>
            </a:endParaRPr>
          </a:p>
        </p:txBody>
      </p:sp>
    </p:spTree>
    <p:extLst>
      <p:ext uri="{BB962C8B-B14F-4D97-AF65-F5344CB8AC3E}">
        <p14:creationId xmlns:p14="http://schemas.microsoft.com/office/powerpoint/2010/main" val="153155665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BA6F8E1E-FC70-40A5-9EF9-D98BF3374C2A}"/>
              </a:ext>
            </a:extLst>
          </p:cNvPr>
          <p:cNvSpPr>
            <a:spLocks noGrp="1"/>
          </p:cNvSpPr>
          <p:nvPr>
            <p:ph type="ctrTitle"/>
          </p:nvPr>
        </p:nvSpPr>
        <p:spPr/>
        <p:txBody>
          <a:bodyPr/>
          <a:lstStyle/>
          <a:p>
            <a:r>
              <a:rPr lang="en-US" altLang="ja-JP" dirty="0"/>
              <a:t>Have a break!</a:t>
            </a:r>
            <a:endParaRPr lang="ja-JP" altLang="en-US" dirty="0"/>
          </a:p>
        </p:txBody>
      </p:sp>
      <p:sp>
        <p:nvSpPr>
          <p:cNvPr id="4" name="スライド番号プレースホルダー 3">
            <a:extLst>
              <a:ext uri="{FF2B5EF4-FFF2-40B4-BE49-F238E27FC236}">
                <a16:creationId xmlns:a16="http://schemas.microsoft.com/office/drawing/2014/main" id="{81881E51-11A2-40E5-AF50-98F9E961DBA5}"/>
              </a:ext>
            </a:extLst>
          </p:cNvPr>
          <p:cNvSpPr>
            <a:spLocks noGrp="1"/>
          </p:cNvSpPr>
          <p:nvPr>
            <p:ph type="sldNum" sz="quarter" idx="4294967295"/>
          </p:nvPr>
        </p:nvSpPr>
        <p:spPr>
          <a:xfrm>
            <a:off x="9448800" y="6348413"/>
            <a:ext cx="2743200" cy="365125"/>
          </a:xfrm>
        </p:spPr>
        <p:txBody>
          <a:bodyPr/>
          <a:lstStyle/>
          <a:p>
            <a:fld id="{DC503246-BBCE-4F0A-BCDC-08FC4C52637D}" type="slidenum">
              <a:rPr lang="en-US" smtClean="0"/>
              <a:pPr/>
              <a:t>26</a:t>
            </a:fld>
            <a:endParaRPr lang="en-US"/>
          </a:p>
        </p:txBody>
      </p:sp>
      <p:sp>
        <p:nvSpPr>
          <p:cNvPr id="11" name="テキスト ボックス 10">
            <a:extLst>
              <a:ext uri="{FF2B5EF4-FFF2-40B4-BE49-F238E27FC236}">
                <a16:creationId xmlns:a16="http://schemas.microsoft.com/office/drawing/2014/main" id="{F4967F6A-3AF4-465A-B84C-9A9D9DA849B5}"/>
              </a:ext>
            </a:extLst>
          </p:cNvPr>
          <p:cNvSpPr txBox="1"/>
          <p:nvPr/>
        </p:nvSpPr>
        <p:spPr>
          <a:xfrm>
            <a:off x="3028336" y="3133707"/>
            <a:ext cx="6135328" cy="1569660"/>
          </a:xfrm>
          <a:prstGeom prst="rect">
            <a:avLst/>
          </a:prstGeom>
          <a:noFill/>
        </p:spPr>
        <p:txBody>
          <a:bodyPr wrap="square">
            <a:spAutoFit/>
          </a:bodyPr>
          <a:lstStyle/>
          <a:p>
            <a:pPr algn="ctr"/>
            <a:r>
              <a:rPr kumimoji="1" lang="ja-JP" altLang="en-US" sz="9600" dirty="0"/>
              <a:t>☕</a:t>
            </a:r>
          </a:p>
        </p:txBody>
      </p:sp>
      <p:pic>
        <p:nvPicPr>
          <p:cNvPr id="12" name="グラフィックス 11" descr="ストップウォッチ 単色塗りつぶし">
            <a:extLst>
              <a:ext uri="{FF2B5EF4-FFF2-40B4-BE49-F238E27FC236}">
                <a16:creationId xmlns:a16="http://schemas.microsoft.com/office/drawing/2014/main" id="{1BFCAE41-6BA6-4ED1-BEAD-E495596328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13" name="テキスト ボックス 12">
            <a:extLst>
              <a:ext uri="{FF2B5EF4-FFF2-40B4-BE49-F238E27FC236}">
                <a16:creationId xmlns:a16="http://schemas.microsoft.com/office/drawing/2014/main" id="{933F6EF3-0802-4481-A81B-3BA697928B6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solidFill>
                  <a:schemeClr val="bg1"/>
                </a:solidFill>
              </a:rPr>
              <a:t>15 min</a:t>
            </a:r>
            <a:endParaRPr kumimoji="1" lang="ja-JP" altLang="en-US" sz="2400" dirty="0" err="1">
              <a:solidFill>
                <a:schemeClr val="bg1"/>
              </a:solidFill>
            </a:endParaRPr>
          </a:p>
        </p:txBody>
      </p:sp>
      <p:cxnSp>
        <p:nvCxnSpPr>
          <p:cNvPr id="15" name="直線コネクタ 14">
            <a:extLst>
              <a:ext uri="{FF2B5EF4-FFF2-40B4-BE49-F238E27FC236}">
                <a16:creationId xmlns:a16="http://schemas.microsoft.com/office/drawing/2014/main" id="{F6D66DE1-F2D7-4A26-99D1-ED6833F7BB11}"/>
              </a:ext>
            </a:extLst>
          </p:cNvPr>
          <p:cNvCxnSpPr/>
          <p:nvPr/>
        </p:nvCxnSpPr>
        <p:spPr>
          <a:xfrm>
            <a:off x="609600" y="5240594"/>
            <a:ext cx="10726994" cy="0"/>
          </a:xfrm>
          <a:prstGeom prst="line">
            <a:avLst/>
          </a:prstGeom>
          <a:ln w="19050" cap="rnd">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吹き出し: 円形 15">
            <a:extLst>
              <a:ext uri="{FF2B5EF4-FFF2-40B4-BE49-F238E27FC236}">
                <a16:creationId xmlns:a16="http://schemas.microsoft.com/office/drawing/2014/main" id="{F47A8A9B-0F8B-47A0-9426-E549A16F9F86}"/>
              </a:ext>
            </a:extLst>
          </p:cNvPr>
          <p:cNvSpPr/>
          <p:nvPr/>
        </p:nvSpPr>
        <p:spPr>
          <a:xfrm>
            <a:off x="4473678" y="4496323"/>
            <a:ext cx="1386348" cy="623304"/>
          </a:xfrm>
          <a:prstGeom prst="wedgeEllipseCallou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Around 80min</a:t>
            </a:r>
            <a:endParaRPr kumimoji="1" lang="ja-JP" altLang="en-US" dirty="0" err="1"/>
          </a:p>
        </p:txBody>
      </p:sp>
    </p:spTree>
    <p:extLst>
      <p:ext uri="{BB962C8B-B14F-4D97-AF65-F5344CB8AC3E}">
        <p14:creationId xmlns:p14="http://schemas.microsoft.com/office/powerpoint/2010/main" val="13679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Day1 : </a:t>
            </a:r>
            <a:r>
              <a:rPr lang="ja-JP" altLang="en-US" dirty="0"/>
              <a:t>実践編</a:t>
            </a:r>
            <a:endParaRPr lang="en-US" dirty="0"/>
          </a:p>
        </p:txBody>
      </p:sp>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27</a:t>
            </a:fld>
            <a:endParaRPr lang="en-US"/>
          </a:p>
        </p:txBody>
      </p:sp>
      <p:sp>
        <p:nvSpPr>
          <p:cNvPr id="7" name="Text Placeholder 10">
            <a:extLst>
              <a:ext uri="{FF2B5EF4-FFF2-40B4-BE49-F238E27FC236}">
                <a16:creationId xmlns:a16="http://schemas.microsoft.com/office/drawing/2014/main" id="{3186A4FE-178D-4F12-9C90-AA5E10BF6753}"/>
              </a:ext>
            </a:extLst>
          </p:cNvPr>
          <p:cNvSpPr>
            <a:spLocks noGrp="1"/>
          </p:cNvSpPr>
          <p:nvPr>
            <p:ph type="body" sz="quarter" idx="10"/>
          </p:nvPr>
        </p:nvSpPr>
        <p:spPr>
          <a:xfrm>
            <a:off x="6274559" y="582592"/>
            <a:ext cx="5574542" cy="5349916"/>
          </a:xfrm>
        </p:spPr>
        <p:txBody>
          <a:bodyPr/>
          <a:lstStyle/>
          <a:p>
            <a:pPr marL="457200" indent="-457200">
              <a:buAutoNum type="arabicPeriod"/>
            </a:pPr>
            <a:r>
              <a:rPr lang="en-US" dirty="0"/>
              <a:t>Listen : </a:t>
            </a:r>
            <a:r>
              <a:rPr lang="ja-JP" altLang="en-US" dirty="0"/>
              <a:t>顧客は誰か </a:t>
            </a:r>
            <a:r>
              <a:rPr lang="en-US" altLang="ja-JP" dirty="0"/>
              <a:t>? </a:t>
            </a:r>
            <a:endParaRPr lang="en-US" dirty="0"/>
          </a:p>
          <a:p>
            <a:pPr marL="457200" indent="-457200">
              <a:buAutoNum type="arabicPeriod"/>
            </a:pPr>
            <a:r>
              <a:rPr lang="en-US" dirty="0">
                <a:solidFill>
                  <a:srgbClr val="111724"/>
                </a:solidFill>
              </a:rPr>
              <a:t>Define : </a:t>
            </a:r>
            <a:r>
              <a:rPr lang="ja-JP" altLang="en-US" dirty="0">
                <a:solidFill>
                  <a:srgbClr val="111724"/>
                </a:solidFill>
              </a:rPr>
              <a:t>課題と機会は何か </a:t>
            </a:r>
            <a:r>
              <a:rPr lang="en-US" altLang="ja-JP" dirty="0">
                <a:solidFill>
                  <a:srgbClr val="111724"/>
                </a:solidFill>
              </a:rPr>
              <a:t>? </a:t>
            </a:r>
            <a:endParaRPr lang="en-US" dirty="0">
              <a:solidFill>
                <a:srgbClr val="111724"/>
              </a:solidFill>
            </a:endParaRPr>
          </a:p>
          <a:p>
            <a:pPr marL="457200" indent="-457200">
              <a:buAutoNum type="arabicPeriod"/>
            </a:pPr>
            <a:r>
              <a:rPr lang="en-US" b="1" dirty="0">
                <a:solidFill>
                  <a:schemeClr val="accent2"/>
                </a:solidFill>
              </a:rPr>
              <a:t>Invent : </a:t>
            </a:r>
            <a:r>
              <a:rPr lang="ja-JP" altLang="en-US" b="1" dirty="0">
                <a:solidFill>
                  <a:schemeClr val="accent2"/>
                </a:solidFill>
              </a:rPr>
              <a:t>解決策は何か </a:t>
            </a:r>
            <a:r>
              <a:rPr lang="en-US" altLang="ja-JP" b="1" dirty="0">
                <a:solidFill>
                  <a:schemeClr val="accent2"/>
                </a:solidFill>
              </a:rPr>
              <a:t>?</a:t>
            </a:r>
            <a:endParaRPr lang="en-US" b="1" dirty="0">
              <a:solidFill>
                <a:schemeClr val="accent2"/>
              </a:solidFill>
            </a:endParaRPr>
          </a:p>
          <a:p>
            <a:pPr marL="457200" indent="-457200">
              <a:buAutoNum type="arabicPeriod"/>
            </a:pPr>
            <a:r>
              <a:rPr lang="en-US"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endParaRPr lang="en-US" dirty="0">
              <a:solidFill>
                <a:srgbClr val="111724"/>
              </a:solidFill>
            </a:endParaRPr>
          </a:p>
          <a:p>
            <a:pPr marL="457200" indent="-457200">
              <a:buAutoNum type="arabicPeriod"/>
            </a:pPr>
            <a:r>
              <a:rPr lang="en-US" dirty="0"/>
              <a:t>Test/Iterate : </a:t>
            </a:r>
            <a:r>
              <a:rPr lang="ja-JP" altLang="en-US" dirty="0"/>
              <a:t>成功を計測する指標は</a:t>
            </a:r>
            <a:r>
              <a:rPr lang="en-US" altLang="ja-JP" dirty="0"/>
              <a:t>?</a:t>
            </a:r>
            <a:endParaRPr lang="en-US" dirty="0"/>
          </a:p>
          <a:p>
            <a:endParaRPr lang="en-US" dirty="0"/>
          </a:p>
          <a:p>
            <a:endParaRPr lang="en-US" dirty="0"/>
          </a:p>
        </p:txBody>
      </p:sp>
    </p:spTree>
    <p:extLst>
      <p:ext uri="{BB962C8B-B14F-4D97-AF65-F5344CB8AC3E}">
        <p14:creationId xmlns:p14="http://schemas.microsoft.com/office/powerpoint/2010/main" val="217961510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44E6974-2442-4F0B-8616-130A0BB15803}"/>
              </a:ext>
            </a:extLst>
          </p:cNvPr>
          <p:cNvSpPr>
            <a:spLocks noGrp="1"/>
          </p:cNvSpPr>
          <p:nvPr>
            <p:ph type="title"/>
          </p:nvPr>
        </p:nvSpPr>
        <p:spPr>
          <a:xfrm>
            <a:off x="425038" y="2391619"/>
            <a:ext cx="11424062" cy="647176"/>
          </a:xfrm>
        </p:spPr>
        <p:txBody>
          <a:bodyPr/>
          <a:lstStyle/>
          <a:p>
            <a:r>
              <a:rPr lang="en-US" altLang="ja-JP" dirty="0"/>
              <a:t>Listen, Define </a:t>
            </a:r>
            <a:r>
              <a:rPr lang="ja-JP" altLang="en-US" dirty="0"/>
              <a:t>は </a:t>
            </a:r>
            <a:r>
              <a:rPr lang="en-US" altLang="ja-JP" dirty="0"/>
              <a:t>AI/ML </a:t>
            </a:r>
            <a:r>
              <a:rPr lang="ja-JP" altLang="en-US" dirty="0"/>
              <a:t>に依らないプロセスですが、 </a:t>
            </a:r>
            <a:r>
              <a:rPr lang="en-US" altLang="ja-JP" dirty="0"/>
              <a:t>Invent </a:t>
            </a:r>
            <a:r>
              <a:rPr lang="ja-JP" altLang="en-US" dirty="0"/>
              <a:t>では持続的な成長につながる </a:t>
            </a:r>
            <a:r>
              <a:rPr lang="en-US" altLang="ja-JP" dirty="0"/>
              <a:t>AI/ML </a:t>
            </a:r>
            <a:r>
              <a:rPr lang="ja-JP" altLang="en-US" dirty="0"/>
              <a:t>の解決策を成功事例をベースに検討します。</a:t>
            </a:r>
          </a:p>
        </p:txBody>
      </p:sp>
      <p:sp>
        <p:nvSpPr>
          <p:cNvPr id="4" name="スライド番号プレースホルダー 3">
            <a:extLst>
              <a:ext uri="{FF2B5EF4-FFF2-40B4-BE49-F238E27FC236}">
                <a16:creationId xmlns:a16="http://schemas.microsoft.com/office/drawing/2014/main" id="{D11BD0A1-70B8-4EE8-A55F-B672A505F489}"/>
              </a:ext>
            </a:extLst>
          </p:cNvPr>
          <p:cNvSpPr>
            <a:spLocks noGrp="1"/>
          </p:cNvSpPr>
          <p:nvPr>
            <p:ph type="sldNum" sz="quarter" idx="4"/>
          </p:nvPr>
        </p:nvSpPr>
        <p:spPr/>
        <p:txBody>
          <a:bodyPr/>
          <a:lstStyle/>
          <a:p>
            <a:fld id="{DC503246-BBCE-4F0A-BCDC-08FC4C52637D}" type="slidenum">
              <a:rPr lang="en-US" smtClean="0"/>
              <a:pPr/>
              <a:t>28</a:t>
            </a:fld>
            <a:endParaRPr lang="en-US"/>
          </a:p>
        </p:txBody>
      </p:sp>
    </p:spTree>
    <p:extLst>
      <p:ext uri="{BB962C8B-B14F-4D97-AF65-F5344CB8AC3E}">
        <p14:creationId xmlns:p14="http://schemas.microsoft.com/office/powerpoint/2010/main" val="14015633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37AB635-F300-41DC-8177-3066D01C26BF}"/>
              </a:ext>
            </a:extLst>
          </p:cNvPr>
          <p:cNvSpPr>
            <a:spLocks noGrp="1"/>
          </p:cNvSpPr>
          <p:nvPr>
            <p:ph type="title"/>
          </p:nvPr>
        </p:nvSpPr>
        <p:spPr/>
        <p:txBody>
          <a:bodyPr/>
          <a:lstStyle/>
          <a:p>
            <a:r>
              <a:rPr lang="en-US" altLang="ja-JP" dirty="0"/>
              <a:t>AI/ML </a:t>
            </a:r>
            <a:r>
              <a:rPr lang="ja-JP" altLang="en-US" dirty="0"/>
              <a:t>による持続的な成長</a:t>
            </a:r>
          </a:p>
        </p:txBody>
      </p:sp>
      <p:sp>
        <p:nvSpPr>
          <p:cNvPr id="4" name="スライド番号プレースホルダー 3">
            <a:extLst>
              <a:ext uri="{FF2B5EF4-FFF2-40B4-BE49-F238E27FC236}">
                <a16:creationId xmlns:a16="http://schemas.microsoft.com/office/drawing/2014/main" id="{C27BDFD9-9EE4-4ACA-A3E9-F2766471AD0D}"/>
              </a:ext>
            </a:extLst>
          </p:cNvPr>
          <p:cNvSpPr>
            <a:spLocks noGrp="1"/>
          </p:cNvSpPr>
          <p:nvPr>
            <p:ph type="sldNum" sz="quarter" idx="4"/>
          </p:nvPr>
        </p:nvSpPr>
        <p:spPr/>
        <p:txBody>
          <a:bodyPr/>
          <a:lstStyle/>
          <a:p>
            <a:fld id="{DC503246-BBCE-4F0A-BCDC-08FC4C52637D}" type="slidenum">
              <a:rPr lang="en-US" smtClean="0"/>
              <a:pPr/>
              <a:t>29</a:t>
            </a:fld>
            <a:endParaRPr lang="en-US" dirty="0"/>
          </a:p>
        </p:txBody>
      </p:sp>
      <p:sp>
        <p:nvSpPr>
          <p:cNvPr id="36" name="四角形: 角を丸くする 35">
            <a:extLst>
              <a:ext uri="{FF2B5EF4-FFF2-40B4-BE49-F238E27FC236}">
                <a16:creationId xmlns:a16="http://schemas.microsoft.com/office/drawing/2014/main" id="{3B2F3492-AA83-44C5-8881-AADEA3F40A45}"/>
              </a:ext>
            </a:extLst>
          </p:cNvPr>
          <p:cNvSpPr/>
          <p:nvPr/>
        </p:nvSpPr>
        <p:spPr>
          <a:xfrm>
            <a:off x="7010401" y="3800607"/>
            <a:ext cx="2168429" cy="774607"/>
          </a:xfrm>
          <a:prstGeom prst="roundRect">
            <a:avLst/>
          </a:prstGeom>
          <a:solidFill>
            <a:schemeClr val="bg1"/>
          </a:solidFill>
          <a:ln w="25400" cap="flat" cmpd="sng" algn="ctr">
            <a:solidFill>
              <a:schemeClr val="tx1"/>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000000"/>
                </a:solidFill>
                <a:effectLst/>
                <a:uLnTx/>
                <a:uFillTx/>
                <a:latin typeface="Amazon Ember" panose="020B0603020204020204" pitchFamily="34" charset="0"/>
                <a:ea typeface="メイリオ" panose="020B0604030504040204" pitchFamily="50" charset="-128"/>
                <a:cs typeface="+mn-cs"/>
              </a:rPr>
              <a:t>Customer</a:t>
            </a:r>
            <a: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 </a:t>
            </a:r>
            <a:r>
              <a:rPr kumimoji="1" lang="en-US" altLang="ja-JP" sz="2000" b="0" i="0" u="none" strike="noStrike" kern="0" cap="none" spc="0" normalizeH="0" baseline="0" noProof="0" dirty="0">
                <a:ln>
                  <a:noFill/>
                </a:ln>
                <a:solidFill>
                  <a:srgbClr val="000000"/>
                </a:solidFill>
                <a:effectLst/>
                <a:uLnTx/>
                <a:uFillTx/>
                <a:latin typeface="Amazon Ember" panose="020B0603020204020204" pitchFamily="34" charset="0"/>
                <a:ea typeface="メイリオ" panose="020B0604030504040204" pitchFamily="50" charset="-128"/>
                <a:cs typeface="+mn-cs"/>
              </a:rPr>
              <a:t>Experience</a:t>
            </a:r>
            <a:endParaRPr kumimoji="1" lang="ja-JP" altLang="en-US" sz="2000" b="0" i="0" u="none" strike="noStrike" kern="0" cap="none" spc="0" normalizeH="0" baseline="0" noProof="0" dirty="0" err="1">
              <a:ln>
                <a:noFill/>
              </a:ln>
              <a:solidFill>
                <a:srgbClr val="000000"/>
              </a:solidFill>
              <a:effectLst/>
              <a:uLnTx/>
              <a:uFillTx/>
              <a:latin typeface="Amazon Ember" panose="020B0603020204020204" pitchFamily="34" charset="0"/>
              <a:ea typeface="メイリオ" panose="020B0604030504040204" pitchFamily="50" charset="-128"/>
              <a:cs typeface="+mn-cs"/>
            </a:endParaRPr>
          </a:p>
        </p:txBody>
      </p:sp>
      <p:sp>
        <p:nvSpPr>
          <p:cNvPr id="37" name="四角形: 角を丸くする 36">
            <a:extLst>
              <a:ext uri="{FF2B5EF4-FFF2-40B4-BE49-F238E27FC236}">
                <a16:creationId xmlns:a16="http://schemas.microsoft.com/office/drawing/2014/main" id="{E0380F2F-4072-45B9-B9C2-5F09BA62EB1A}"/>
              </a:ext>
            </a:extLst>
          </p:cNvPr>
          <p:cNvSpPr/>
          <p:nvPr/>
        </p:nvSpPr>
        <p:spPr>
          <a:xfrm>
            <a:off x="4755039" y="5325127"/>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Traffic</a:t>
            </a:r>
            <a:endParaRPr kumimoji="1" lang="ja-JP" altLang="en-US" sz="2000" b="0" i="0" u="none" strike="noStrike" kern="0" cap="none" spc="0" normalizeH="0" baseline="0" noProof="0" dirty="0" err="1">
              <a:ln>
                <a:noFill/>
              </a:ln>
              <a:solidFill>
                <a:srgbClr val="1C232F"/>
              </a:solidFill>
              <a:effectLst/>
              <a:uLnTx/>
              <a:uFillTx/>
              <a:latin typeface="Amazon Ember" panose="020B0603020204020204" pitchFamily="34" charset="0"/>
              <a:ea typeface="メイリオ" panose="020B0604030504040204" pitchFamily="50" charset="-128"/>
              <a:cs typeface="+mn-cs"/>
            </a:endParaRPr>
          </a:p>
        </p:txBody>
      </p:sp>
      <p:sp>
        <p:nvSpPr>
          <p:cNvPr id="38" name="四角形: 角を丸くする 37">
            <a:extLst>
              <a:ext uri="{FF2B5EF4-FFF2-40B4-BE49-F238E27FC236}">
                <a16:creationId xmlns:a16="http://schemas.microsoft.com/office/drawing/2014/main" id="{1B29E4B3-4B02-4B33-B061-208699A18CC9}"/>
              </a:ext>
            </a:extLst>
          </p:cNvPr>
          <p:cNvSpPr/>
          <p:nvPr/>
        </p:nvSpPr>
        <p:spPr>
          <a:xfrm>
            <a:off x="2487654" y="3800607"/>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Data</a:t>
            </a:r>
            <a:endParaRPr kumimoji="1" lang="ja-JP" altLang="en-US" sz="2000" b="0" i="0" u="none" strike="noStrike" kern="0" cap="none" spc="0" normalizeH="0" baseline="0" noProof="0" dirty="0" err="1">
              <a:ln>
                <a:noFill/>
              </a:ln>
              <a:solidFill>
                <a:srgbClr val="1C232F"/>
              </a:solidFill>
              <a:effectLst/>
              <a:uLnTx/>
              <a:uFillTx/>
              <a:latin typeface="Amazon Ember" panose="020B0603020204020204" pitchFamily="34" charset="0"/>
              <a:ea typeface="メイリオ" panose="020B0604030504040204" pitchFamily="50" charset="-128"/>
              <a:cs typeface="+mn-cs"/>
            </a:endParaRPr>
          </a:p>
        </p:txBody>
      </p:sp>
      <p:cxnSp>
        <p:nvCxnSpPr>
          <p:cNvPr id="39" name="コネクタ: 曲線 38">
            <a:extLst>
              <a:ext uri="{FF2B5EF4-FFF2-40B4-BE49-F238E27FC236}">
                <a16:creationId xmlns:a16="http://schemas.microsoft.com/office/drawing/2014/main" id="{210A5DB0-DDC1-4CE2-BC87-F58A3DBA6CC6}"/>
              </a:ext>
            </a:extLst>
          </p:cNvPr>
          <p:cNvCxnSpPr>
            <a:cxnSpLocks/>
            <a:stCxn id="36" idx="2"/>
            <a:endCxn id="37" idx="3"/>
          </p:cNvCxnSpPr>
          <p:nvPr/>
        </p:nvCxnSpPr>
        <p:spPr>
          <a:xfrm rot="5400000">
            <a:off x="6940433" y="4558248"/>
            <a:ext cx="1137217" cy="1171148"/>
          </a:xfrm>
          <a:prstGeom prst="curvedConnector2">
            <a:avLst/>
          </a:prstGeom>
          <a:noFill/>
          <a:ln w="25400" cap="flat" cmpd="sng" algn="ctr">
            <a:solidFill>
              <a:schemeClr val="tx1"/>
            </a:solidFill>
            <a:prstDash val="solid"/>
            <a:tailEnd type="triangle"/>
          </a:ln>
          <a:effectLst/>
        </p:spPr>
      </p:cxnSp>
      <p:cxnSp>
        <p:nvCxnSpPr>
          <p:cNvPr id="40" name="コネクタ: 曲線 39">
            <a:extLst>
              <a:ext uri="{FF2B5EF4-FFF2-40B4-BE49-F238E27FC236}">
                <a16:creationId xmlns:a16="http://schemas.microsoft.com/office/drawing/2014/main" id="{3CC5FE64-B6C0-43EB-85EE-26E43A96E267}"/>
              </a:ext>
            </a:extLst>
          </p:cNvPr>
          <p:cNvCxnSpPr>
            <a:cxnSpLocks/>
            <a:stCxn id="37" idx="1"/>
            <a:endCxn id="38" idx="2"/>
          </p:cNvCxnSpPr>
          <p:nvPr/>
        </p:nvCxnSpPr>
        <p:spPr>
          <a:xfrm rot="10800000">
            <a:off x="3571868" y="4575214"/>
            <a:ext cx="1183170" cy="1137217"/>
          </a:xfrm>
          <a:prstGeom prst="curvedConnector2">
            <a:avLst/>
          </a:prstGeom>
          <a:noFill/>
          <a:ln w="25400" cap="flat" cmpd="sng" algn="ctr">
            <a:solidFill>
              <a:schemeClr val="tx1"/>
            </a:solidFill>
            <a:prstDash val="solid"/>
            <a:tailEnd type="triangle"/>
          </a:ln>
          <a:effectLst/>
        </p:spPr>
      </p:cxnSp>
      <p:cxnSp>
        <p:nvCxnSpPr>
          <p:cNvPr id="41" name="コネクタ: 曲線 40">
            <a:extLst>
              <a:ext uri="{FF2B5EF4-FFF2-40B4-BE49-F238E27FC236}">
                <a16:creationId xmlns:a16="http://schemas.microsoft.com/office/drawing/2014/main" id="{933535E1-663C-4351-82E9-5BAF754F1896}"/>
              </a:ext>
            </a:extLst>
          </p:cNvPr>
          <p:cNvCxnSpPr>
            <a:cxnSpLocks/>
            <a:stCxn id="38" idx="0"/>
            <a:endCxn id="42" idx="1"/>
          </p:cNvCxnSpPr>
          <p:nvPr/>
        </p:nvCxnSpPr>
        <p:spPr>
          <a:xfrm rot="5400000" flipH="1" flipV="1">
            <a:off x="3594617" y="2640186"/>
            <a:ext cx="1137674" cy="1183170"/>
          </a:xfrm>
          <a:prstGeom prst="curvedConnector2">
            <a:avLst/>
          </a:prstGeom>
          <a:noFill/>
          <a:ln w="25400" cap="flat" cmpd="sng" algn="ctr">
            <a:solidFill>
              <a:schemeClr val="tx1"/>
            </a:solidFill>
            <a:prstDash val="solid"/>
            <a:tailEnd type="triangle"/>
          </a:ln>
          <a:effectLst/>
        </p:spPr>
      </p:cxnSp>
      <p:sp>
        <p:nvSpPr>
          <p:cNvPr id="42" name="四角形: 角を丸くする 41">
            <a:extLst>
              <a:ext uri="{FF2B5EF4-FFF2-40B4-BE49-F238E27FC236}">
                <a16:creationId xmlns:a16="http://schemas.microsoft.com/office/drawing/2014/main" id="{EB4C751D-6EF7-40C0-BE6F-1AD1F657BBD5}"/>
              </a:ext>
            </a:extLst>
          </p:cNvPr>
          <p:cNvSpPr/>
          <p:nvPr/>
        </p:nvSpPr>
        <p:spPr>
          <a:xfrm>
            <a:off x="4755039" y="2275630"/>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Data</a:t>
            </a:r>
            <a:r>
              <a:rPr kumimoji="1" lang="en-US" altLang="ja-JP" sz="2000" b="0" i="0" u="none" strike="noStrike" kern="0" cap="none" spc="0" normalizeH="0" baseline="0" noProof="0" dirty="0">
                <a:ln>
                  <a:noFill/>
                </a:ln>
                <a:solidFill>
                  <a:srgbClr val="1C232F"/>
                </a:solidFill>
                <a:effectLst/>
                <a:uLnTx/>
                <a:uFillTx/>
                <a:latin typeface="メイリオ" panose="020B0604030504040204" pitchFamily="50" charset="-128"/>
                <a:ea typeface="メイリオ" panose="020B0604030504040204" pitchFamily="50" charset="-128"/>
                <a:cs typeface="+mn-cs"/>
              </a:rPr>
              <a:t> </a:t>
            </a: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Driven</a:t>
            </a:r>
            <a:br>
              <a:rPr kumimoji="1" lang="en-US" altLang="ja-JP" sz="2000" b="0" i="0" u="none" strike="noStrike" kern="0" cap="none" spc="0" normalizeH="0" baseline="0" noProof="0" dirty="0">
                <a:ln>
                  <a:noFill/>
                </a:ln>
                <a:solidFill>
                  <a:srgbClr val="1C232F"/>
                </a:solidFill>
                <a:effectLst/>
                <a:uLnTx/>
                <a:uFillTx/>
                <a:latin typeface="メイリオ" panose="020B0604030504040204" pitchFamily="50" charset="-128"/>
                <a:ea typeface="メイリオ" panose="020B0604030504040204" pitchFamily="50" charset="-128"/>
                <a:cs typeface="+mn-cs"/>
              </a:rPr>
            </a:b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Decision</a:t>
            </a:r>
          </a:p>
        </p:txBody>
      </p:sp>
      <p:cxnSp>
        <p:nvCxnSpPr>
          <p:cNvPr id="43" name="コネクタ: 曲線 42">
            <a:extLst>
              <a:ext uri="{FF2B5EF4-FFF2-40B4-BE49-F238E27FC236}">
                <a16:creationId xmlns:a16="http://schemas.microsoft.com/office/drawing/2014/main" id="{39E36C18-AC10-4918-9E23-CEDB765A2CA1}"/>
              </a:ext>
            </a:extLst>
          </p:cNvPr>
          <p:cNvCxnSpPr>
            <a:cxnSpLocks/>
          </p:cNvCxnSpPr>
          <p:nvPr/>
        </p:nvCxnSpPr>
        <p:spPr>
          <a:xfrm>
            <a:off x="6923467" y="2662704"/>
            <a:ext cx="1171148" cy="1137674"/>
          </a:xfrm>
          <a:prstGeom prst="curvedConnector2">
            <a:avLst/>
          </a:prstGeom>
          <a:noFill/>
          <a:ln w="25400" cap="flat" cmpd="sng" algn="ctr">
            <a:solidFill>
              <a:schemeClr val="tx1"/>
            </a:solidFill>
            <a:prstDash val="solid"/>
            <a:tailEnd type="triangle"/>
          </a:ln>
          <a:effectLst/>
        </p:spPr>
      </p:cxnSp>
      <p:sp>
        <p:nvSpPr>
          <p:cNvPr id="44" name="楕円 43">
            <a:extLst>
              <a:ext uri="{FF2B5EF4-FFF2-40B4-BE49-F238E27FC236}">
                <a16:creationId xmlns:a16="http://schemas.microsoft.com/office/drawing/2014/main" id="{F2C9CA26-4545-463D-86FF-136674008C33}"/>
              </a:ext>
            </a:extLst>
          </p:cNvPr>
          <p:cNvSpPr/>
          <p:nvPr/>
        </p:nvSpPr>
        <p:spPr>
          <a:xfrm>
            <a:off x="4867359" y="3364399"/>
            <a:ext cx="1961904" cy="1779424"/>
          </a:xfrm>
          <a:prstGeom prst="ellipse">
            <a:avLst/>
          </a:prstGeom>
          <a:solidFill>
            <a:schemeClr val="accent2"/>
          </a:solidFill>
          <a:ln w="9525" cap="flat" cmpd="sng" algn="ctr">
            <a:solidFill>
              <a:srgbClr val="FF9900"/>
            </a:solidFill>
            <a:prstDash val="solid"/>
          </a:ln>
          <a:effectLst/>
        </p:spPr>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400" b="0" i="0" u="none" strike="noStrike" kern="0" cap="none" spc="0" normalizeH="0" baseline="0" noProof="0" dirty="0">
                <a:ln>
                  <a:noFill/>
                </a:ln>
                <a:solidFill>
                  <a:srgbClr val="FFFFFF"/>
                </a:solidFill>
                <a:effectLst/>
                <a:uLnTx/>
                <a:uFillTx/>
                <a:latin typeface="Amazon Ember" panose="020B0603020204020204" pitchFamily="34" charset="0"/>
                <a:ea typeface="メイリオ" panose="020B0604030504040204" pitchFamily="50" charset="-128"/>
                <a:cs typeface="+mn-cs"/>
              </a:rPr>
              <a:t>Growth</a:t>
            </a:r>
            <a:endParaRPr kumimoji="1" lang="ja-JP" altLang="en-US" sz="2400" b="0" i="0" u="none" strike="noStrike" kern="0" cap="none" spc="0" normalizeH="0" baseline="0" noProof="0" dirty="0">
              <a:ln>
                <a:noFill/>
              </a:ln>
              <a:solidFill>
                <a:srgbClr val="FFFFFF"/>
              </a:solidFill>
              <a:effectLst/>
              <a:uLnTx/>
              <a:uFillTx/>
              <a:latin typeface="Amazon Ember" panose="020B0603020204020204" pitchFamily="34" charset="0"/>
              <a:ea typeface="メイリオ" panose="020B0604030504040204" pitchFamily="50" charset="-128"/>
              <a:cs typeface="+mn-cs"/>
            </a:endParaRPr>
          </a:p>
        </p:txBody>
      </p:sp>
      <p:cxnSp>
        <p:nvCxnSpPr>
          <p:cNvPr id="45" name="コネクタ: 曲線 44">
            <a:extLst>
              <a:ext uri="{FF2B5EF4-FFF2-40B4-BE49-F238E27FC236}">
                <a16:creationId xmlns:a16="http://schemas.microsoft.com/office/drawing/2014/main" id="{268E1CAA-77B2-43C4-B1B0-C35377011F05}"/>
              </a:ext>
            </a:extLst>
          </p:cNvPr>
          <p:cNvCxnSpPr>
            <a:cxnSpLocks/>
            <a:stCxn id="38" idx="0"/>
            <a:endCxn id="36" idx="3"/>
          </p:cNvCxnSpPr>
          <p:nvPr/>
        </p:nvCxnSpPr>
        <p:spPr>
          <a:xfrm rot="16200000" flipH="1">
            <a:off x="6227432" y="1145044"/>
            <a:ext cx="387303" cy="5698431"/>
          </a:xfrm>
          <a:prstGeom prst="curvedConnector4">
            <a:avLst>
              <a:gd name="adj1" fmla="val -727378"/>
              <a:gd name="adj2" fmla="val 103398"/>
            </a:avLst>
          </a:prstGeom>
          <a:noFill/>
          <a:ln w="38100" cap="flat" cmpd="sng" algn="ctr">
            <a:solidFill>
              <a:schemeClr val="tx1"/>
            </a:solidFill>
            <a:prstDash val="solid"/>
            <a:tailEnd type="triangle"/>
          </a:ln>
          <a:effectLst/>
        </p:spPr>
      </p:cxnSp>
      <p:sp>
        <p:nvSpPr>
          <p:cNvPr id="46" name="吹き出し: 角を丸めた四角形 45">
            <a:extLst>
              <a:ext uri="{FF2B5EF4-FFF2-40B4-BE49-F238E27FC236}">
                <a16:creationId xmlns:a16="http://schemas.microsoft.com/office/drawing/2014/main" id="{8D9CF619-AD72-402E-B8A3-4D0F85BFEEA6}"/>
              </a:ext>
            </a:extLst>
          </p:cNvPr>
          <p:cNvSpPr/>
          <p:nvPr/>
        </p:nvSpPr>
        <p:spPr>
          <a:xfrm>
            <a:off x="7869690" y="4774726"/>
            <a:ext cx="3837139" cy="966977"/>
          </a:xfrm>
          <a:prstGeom prst="wedgeRoundRectCallout">
            <a:avLst>
              <a:gd name="adj1" fmla="val -71552"/>
              <a:gd name="adj2" fmla="val 3272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schemeClr val="accent2"/>
                </a:solidFill>
                <a:effectLst/>
                <a:uLnTx/>
                <a:uFillTx/>
                <a:latin typeface="メイリオ" panose="020B0604030504040204" pitchFamily="50" charset="-128"/>
                <a:ea typeface="メイリオ" panose="020B0604030504040204" pitchFamily="50" charset="-128"/>
                <a:cs typeface="+mn-cs"/>
              </a:rPr>
              <a:t>②行動増による利益増</a:t>
            </a:r>
          </a:p>
        </p:txBody>
      </p:sp>
      <p:sp>
        <p:nvSpPr>
          <p:cNvPr id="47" name="吹き出し: 角を丸めた四角形 46">
            <a:extLst>
              <a:ext uri="{FF2B5EF4-FFF2-40B4-BE49-F238E27FC236}">
                <a16:creationId xmlns:a16="http://schemas.microsoft.com/office/drawing/2014/main" id="{8A302793-1702-4B50-BD8F-AA33CA92BDCC}"/>
              </a:ext>
            </a:extLst>
          </p:cNvPr>
          <p:cNvSpPr/>
          <p:nvPr/>
        </p:nvSpPr>
        <p:spPr>
          <a:xfrm>
            <a:off x="612888" y="2227181"/>
            <a:ext cx="3273311" cy="1047141"/>
          </a:xfrm>
          <a:prstGeom prst="wedgeRoundRectCallout">
            <a:avLst>
              <a:gd name="adj1" fmla="val 27034"/>
              <a:gd name="adj2" fmla="val 9447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schemeClr val="accent2"/>
                </a:solidFill>
                <a:effectLst/>
                <a:uLnTx/>
                <a:uFillTx/>
                <a:latin typeface="メイリオ" panose="020B0604030504040204" pitchFamily="50" charset="-128"/>
                <a:ea typeface="メイリオ" panose="020B0604030504040204" pitchFamily="50" charset="-128"/>
                <a:cs typeface="+mn-cs"/>
              </a:rPr>
              <a:t>③データの蓄積によるモデルの改善</a:t>
            </a:r>
          </a:p>
        </p:txBody>
      </p:sp>
      <p:sp>
        <p:nvSpPr>
          <p:cNvPr id="48" name="吹き出し: 角を丸めた四角形 47">
            <a:extLst>
              <a:ext uri="{FF2B5EF4-FFF2-40B4-BE49-F238E27FC236}">
                <a16:creationId xmlns:a16="http://schemas.microsoft.com/office/drawing/2014/main" id="{E8BE3503-76C6-46F1-8B6B-08BE527716E4}"/>
              </a:ext>
            </a:extLst>
          </p:cNvPr>
          <p:cNvSpPr/>
          <p:nvPr/>
        </p:nvSpPr>
        <p:spPr>
          <a:xfrm>
            <a:off x="8433518" y="1864115"/>
            <a:ext cx="3273311" cy="1137674"/>
          </a:xfrm>
          <a:prstGeom prst="wedgeRoundRectCallout">
            <a:avLst>
              <a:gd name="adj1" fmla="val -41986"/>
              <a:gd name="adj2" fmla="val 109029"/>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schemeClr val="accent2"/>
                </a:solidFill>
                <a:effectLst/>
                <a:uLnTx/>
                <a:uFillTx/>
                <a:latin typeface="メイリオ" panose="020B0604030504040204" pitchFamily="50" charset="-128"/>
                <a:ea typeface="メイリオ" panose="020B0604030504040204" pitchFamily="50" charset="-128"/>
                <a:cs typeface="+mn-cs"/>
              </a:rPr>
              <a:t>①顧客体験の改善</a:t>
            </a:r>
          </a:p>
        </p:txBody>
      </p:sp>
    </p:spTree>
    <p:extLst>
      <p:ext uri="{BB962C8B-B14F-4D97-AF65-F5344CB8AC3E}">
        <p14:creationId xmlns:p14="http://schemas.microsoft.com/office/powerpoint/2010/main" val="15614729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1063AD7-5CE2-A554-8498-310BB8FDC2CB}"/>
              </a:ext>
            </a:extLst>
          </p:cNvPr>
          <p:cNvSpPr>
            <a:spLocks noGrp="1"/>
          </p:cNvSpPr>
          <p:nvPr>
            <p:ph type="body" sz="quarter" idx="10"/>
          </p:nvPr>
        </p:nvSpPr>
        <p:spPr>
          <a:xfrm>
            <a:off x="425038" y="1371601"/>
            <a:ext cx="11424062" cy="1815882"/>
          </a:xfrm>
        </p:spPr>
        <p:txBody>
          <a:bodyPr/>
          <a:lstStyle/>
          <a:p>
            <a:r>
              <a:rPr lang="en-US" altLang="ja-JP" dirty="0"/>
              <a:t>AI/ML </a:t>
            </a:r>
            <a:r>
              <a:rPr lang="ja-JP" altLang="en-US" dirty="0"/>
              <a:t>をプロダクトの成長に繋げられるチームを組成すること。</a:t>
            </a:r>
            <a:endParaRPr lang="en-US" altLang="ja-JP" dirty="0"/>
          </a:p>
          <a:p>
            <a:r>
              <a:rPr lang="ja-JP" altLang="en-US" sz="2400" dirty="0">
                <a:latin typeface="メイリオ" panose="020B0604030504040204" pitchFamily="50" charset="-128"/>
                <a:ea typeface="メイリオ" panose="020B0604030504040204" pitchFamily="50" charset="-128"/>
              </a:rPr>
              <a:t>経営層の支持のもとプロダクトマネージャー </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製品責任者</a:t>
            </a:r>
            <a:r>
              <a:rPr lang="en-US" altLang="ja-JP" sz="2400" dirty="0">
                <a:latin typeface="メイリオ" panose="020B0604030504040204" pitchFamily="50" charset="-128"/>
                <a:ea typeface="メイリオ" panose="020B0604030504040204" pitchFamily="50" charset="-128"/>
              </a:rPr>
              <a:t> ) </a:t>
            </a:r>
            <a:r>
              <a:rPr lang="ja-JP" altLang="en-US" sz="2400" dirty="0">
                <a:latin typeface="メイリオ" panose="020B0604030504040204" pitchFamily="50" charset="-128"/>
                <a:ea typeface="メイリオ" panose="020B0604030504040204" pitchFamily="50" charset="-128"/>
              </a:rPr>
              <a:t>、開発者、データサイエンティストが組織横断でチームを組成し、 </a:t>
            </a:r>
            <a:r>
              <a:rPr lang="en-US" altLang="ja-JP" sz="2400" dirty="0">
                <a:latin typeface="メイリオ" panose="020B0604030504040204" pitchFamily="50" charset="-128"/>
                <a:ea typeface="メイリオ" panose="020B0604030504040204" pitchFamily="50" charset="-128"/>
              </a:rPr>
              <a:t>1~3 </a:t>
            </a:r>
            <a:r>
              <a:rPr lang="ja-JP" altLang="en-US" sz="2400" dirty="0">
                <a:latin typeface="メイリオ" panose="020B0604030504040204" pitchFamily="50" charset="-128"/>
                <a:ea typeface="メイリオ" panose="020B0604030504040204" pitchFamily="50" charset="-128"/>
              </a:rPr>
              <a:t>か月で継続的に成果を積める</a:t>
            </a:r>
            <a:br>
              <a:rPr lang="en-US" altLang="ja-JP" sz="2400" dirty="0">
                <a:latin typeface="メイリオ" panose="020B0604030504040204" pitchFamily="50" charset="-128"/>
                <a:ea typeface="メイリオ" panose="020B0604030504040204" pitchFamily="50" charset="-128"/>
              </a:rPr>
            </a:br>
            <a:r>
              <a:rPr lang="ja-JP" altLang="en-US" sz="2400" dirty="0">
                <a:latin typeface="メイリオ" panose="020B0604030504040204" pitchFamily="50" charset="-128"/>
                <a:ea typeface="メイリオ" panose="020B0604030504040204" pitchFamily="50" charset="-128"/>
              </a:rPr>
              <a:t>サイクルを開始します。</a:t>
            </a:r>
            <a:endParaRPr lang="en-US" altLang="ja-JP" sz="2400" dirty="0">
              <a:latin typeface="メイリオ" panose="020B0604030504040204" pitchFamily="50" charset="-128"/>
              <a:ea typeface="メイリオ" panose="020B0604030504040204" pitchFamily="50" charset="-128"/>
            </a:endParaRPr>
          </a:p>
        </p:txBody>
      </p:sp>
      <p:sp>
        <p:nvSpPr>
          <p:cNvPr id="8" name="Title 7">
            <a:extLst>
              <a:ext uri="{FF2B5EF4-FFF2-40B4-BE49-F238E27FC236}">
                <a16:creationId xmlns:a16="http://schemas.microsoft.com/office/drawing/2014/main" id="{88A75E1B-B548-A4D7-30DB-F5A1814EFC4B}"/>
              </a:ext>
            </a:extLst>
          </p:cNvPr>
          <p:cNvSpPr>
            <a:spLocks noGrp="1"/>
          </p:cNvSpPr>
          <p:nvPr>
            <p:ph type="title"/>
          </p:nvPr>
        </p:nvSpPr>
        <p:spPr/>
        <p:txBody>
          <a:bodyPr/>
          <a:lstStyle/>
          <a:p>
            <a:r>
              <a:rPr lang="en-US" dirty="0"/>
              <a:t>ML Enablement Workshop </a:t>
            </a:r>
            <a:r>
              <a:rPr lang="ja-JP" altLang="en-US" dirty="0"/>
              <a:t>のゴール</a:t>
            </a:r>
            <a:endParaRPr lang="en-US" dirty="0"/>
          </a:p>
        </p:txBody>
      </p:sp>
      <p:sp>
        <p:nvSpPr>
          <p:cNvPr id="2" name="Slide Number Placeholder 5">
            <a:extLst>
              <a:ext uri="{FF2B5EF4-FFF2-40B4-BE49-F238E27FC236}">
                <a16:creationId xmlns:a16="http://schemas.microsoft.com/office/drawing/2014/main" id="{BAEF0310-0923-E66F-19AF-807F483048C0}"/>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3</a:t>
            </a:fld>
            <a:endParaRPr lang="en-US"/>
          </a:p>
        </p:txBody>
      </p:sp>
      <p:sp>
        <p:nvSpPr>
          <p:cNvPr id="5" name="楕円 4">
            <a:extLst>
              <a:ext uri="{FF2B5EF4-FFF2-40B4-BE49-F238E27FC236}">
                <a16:creationId xmlns:a16="http://schemas.microsoft.com/office/drawing/2014/main" id="{8545841F-F198-4233-B3A9-AFA3A419C440}"/>
              </a:ext>
            </a:extLst>
          </p:cNvPr>
          <p:cNvSpPr/>
          <p:nvPr/>
        </p:nvSpPr>
        <p:spPr>
          <a:xfrm>
            <a:off x="680631" y="4613100"/>
            <a:ext cx="2670091" cy="12572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000" dirty="0">
                <a:solidFill>
                  <a:schemeClr val="tx1"/>
                </a:solidFill>
                <a:latin typeface="Amazon Ember" panose="020B0603020204020204" pitchFamily="34" charset="0"/>
                <a:ea typeface="メイリオ" panose="020B0604030504040204" pitchFamily="50" charset="-128"/>
              </a:rPr>
              <a:t>AI/ML</a:t>
            </a:r>
            <a:r>
              <a:rPr kumimoji="1" lang="en-US" altLang="ja-JP" sz="2000" dirty="0">
                <a:solidFill>
                  <a:schemeClr val="tx1"/>
                </a:solidFill>
                <a:latin typeface="メイリオ" panose="020B0604030504040204" pitchFamily="50" charset="-128"/>
                <a:ea typeface="メイリオ" panose="020B0604030504040204" pitchFamily="50" charset="-128"/>
              </a:rPr>
              <a:t> </a:t>
            </a:r>
            <a:r>
              <a:rPr kumimoji="1" lang="ja-JP" altLang="en-US" sz="2000" dirty="0">
                <a:solidFill>
                  <a:schemeClr val="tx1"/>
                </a:solidFill>
                <a:latin typeface="メイリオ" panose="020B0604030504040204" pitchFamily="50" charset="-128"/>
                <a:ea typeface="メイリオ" panose="020B0604030504040204" pitchFamily="50" charset="-128"/>
              </a:rPr>
              <a:t>の</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dirty="0">
                <a:solidFill>
                  <a:schemeClr val="tx1"/>
                </a:solidFill>
                <a:latin typeface="メイリオ" panose="020B0604030504040204" pitchFamily="50" charset="-128"/>
                <a:ea typeface="メイリオ" panose="020B0604030504040204" pitchFamily="50" charset="-128"/>
              </a:rPr>
              <a:t>お試し</a:t>
            </a:r>
          </a:p>
        </p:txBody>
      </p:sp>
      <p:sp>
        <p:nvSpPr>
          <p:cNvPr id="6" name="楕円 5">
            <a:extLst>
              <a:ext uri="{FF2B5EF4-FFF2-40B4-BE49-F238E27FC236}">
                <a16:creationId xmlns:a16="http://schemas.microsoft.com/office/drawing/2014/main" id="{0ACD4257-CAF9-45F6-8031-9C746ED183CC}"/>
              </a:ext>
            </a:extLst>
          </p:cNvPr>
          <p:cNvSpPr/>
          <p:nvPr/>
        </p:nvSpPr>
        <p:spPr>
          <a:xfrm>
            <a:off x="9127899" y="3187483"/>
            <a:ext cx="2670091" cy="12572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000" dirty="0">
                <a:solidFill>
                  <a:schemeClr val="tx1"/>
                </a:solidFill>
                <a:latin typeface="Amazon Ember" panose="020B0603020204020204" pitchFamily="34" charset="0"/>
                <a:ea typeface="メイリオ" panose="020B0604030504040204" pitchFamily="50" charset="-128"/>
              </a:rPr>
              <a:t>AI/ML</a:t>
            </a:r>
            <a:r>
              <a:rPr kumimoji="1" lang="en-US" altLang="ja-JP" sz="2000" dirty="0">
                <a:solidFill>
                  <a:schemeClr val="tx1"/>
                </a:solidFill>
                <a:latin typeface="メイリオ" panose="020B0604030504040204" pitchFamily="50" charset="-128"/>
                <a:ea typeface="メイリオ" panose="020B0604030504040204" pitchFamily="50" charset="-128"/>
              </a:rPr>
              <a:t> </a:t>
            </a:r>
            <a:r>
              <a:rPr kumimoji="1" lang="ja-JP" altLang="en-US" sz="2000" dirty="0">
                <a:solidFill>
                  <a:schemeClr val="tx1"/>
                </a:solidFill>
                <a:latin typeface="メイリオ" panose="020B0604030504040204" pitchFamily="50" charset="-128"/>
                <a:ea typeface="メイリオ" panose="020B0604030504040204" pitchFamily="50" charset="-128"/>
              </a:rPr>
              <a:t>に</a:t>
            </a:r>
            <a:br>
              <a:rPr kumimoji="1" lang="en-US" altLang="ja-JP" sz="2000" dirty="0">
                <a:solidFill>
                  <a:schemeClr val="tx1"/>
                </a:solidFill>
                <a:latin typeface="メイリオ" panose="020B0604030504040204" pitchFamily="50" charset="-128"/>
                <a:ea typeface="メイリオ" panose="020B0604030504040204" pitchFamily="50" charset="-128"/>
              </a:rPr>
            </a:br>
            <a:r>
              <a:rPr kumimoji="1" lang="ja-JP" altLang="en-US" sz="2000" dirty="0">
                <a:solidFill>
                  <a:schemeClr val="tx1"/>
                </a:solidFill>
                <a:latin typeface="メイリオ" panose="020B0604030504040204" pitchFamily="50" charset="-128"/>
                <a:ea typeface="メイリオ" panose="020B0604030504040204" pitchFamily="50" charset="-128"/>
              </a:rPr>
              <a:t>よる継続的成長</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cxnSp>
        <p:nvCxnSpPr>
          <p:cNvPr id="7" name="コネクタ: 曲線 6">
            <a:extLst>
              <a:ext uri="{FF2B5EF4-FFF2-40B4-BE49-F238E27FC236}">
                <a16:creationId xmlns:a16="http://schemas.microsoft.com/office/drawing/2014/main" id="{6A4B0809-B8C0-4883-874D-1080844CFF37}"/>
              </a:ext>
            </a:extLst>
          </p:cNvPr>
          <p:cNvCxnSpPr>
            <a:cxnSpLocks/>
            <a:stCxn id="5" idx="7"/>
            <a:endCxn id="6" idx="3"/>
          </p:cNvCxnSpPr>
          <p:nvPr/>
        </p:nvCxnSpPr>
        <p:spPr>
          <a:xfrm rot="5400000" flipH="1" flipV="1">
            <a:off x="5970996" y="1249287"/>
            <a:ext cx="536628" cy="6559229"/>
          </a:xfrm>
          <a:prstGeom prst="curvedConnector3">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pic>
        <p:nvPicPr>
          <p:cNvPr id="10" name="グラフィックス 9" descr="実行 単色塗りつぶし">
            <a:extLst>
              <a:ext uri="{FF2B5EF4-FFF2-40B4-BE49-F238E27FC236}">
                <a16:creationId xmlns:a16="http://schemas.microsoft.com/office/drawing/2014/main" id="{6A215D80-7981-4B76-9E4C-BBC24400297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9712361">
            <a:off x="6504496" y="3485478"/>
            <a:ext cx="914400" cy="914400"/>
          </a:xfrm>
          <a:prstGeom prst="rect">
            <a:avLst/>
          </a:prstGeom>
        </p:spPr>
      </p:pic>
      <p:pic>
        <p:nvPicPr>
          <p:cNvPr id="11" name="グラフィックス 10" descr="実行 単色塗りつぶし">
            <a:extLst>
              <a:ext uri="{FF2B5EF4-FFF2-40B4-BE49-F238E27FC236}">
                <a16:creationId xmlns:a16="http://schemas.microsoft.com/office/drawing/2014/main" id="{A547A141-B203-433E-8848-B25D311BD19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9712361">
            <a:off x="5403379" y="3547684"/>
            <a:ext cx="914400" cy="914400"/>
          </a:xfrm>
          <a:prstGeom prst="rect">
            <a:avLst/>
          </a:prstGeom>
        </p:spPr>
      </p:pic>
      <p:pic>
        <p:nvPicPr>
          <p:cNvPr id="12" name="グラフィックス 11" descr="実行 単色塗りつぶし">
            <a:extLst>
              <a:ext uri="{FF2B5EF4-FFF2-40B4-BE49-F238E27FC236}">
                <a16:creationId xmlns:a16="http://schemas.microsoft.com/office/drawing/2014/main" id="{9CFBFD27-43C5-4EAE-8DB2-ACE0F2EDB4C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9712361">
            <a:off x="4302262" y="3667768"/>
            <a:ext cx="914400" cy="914400"/>
          </a:xfrm>
          <a:prstGeom prst="rect">
            <a:avLst/>
          </a:prstGeom>
        </p:spPr>
      </p:pic>
      <p:sp>
        <p:nvSpPr>
          <p:cNvPr id="13" name="テキスト ボックス 12">
            <a:extLst>
              <a:ext uri="{FF2B5EF4-FFF2-40B4-BE49-F238E27FC236}">
                <a16:creationId xmlns:a16="http://schemas.microsoft.com/office/drawing/2014/main" id="{F98C73C2-4465-4026-87AB-A6DFBC854D57}"/>
              </a:ext>
            </a:extLst>
          </p:cNvPr>
          <p:cNvSpPr txBox="1"/>
          <p:nvPr/>
        </p:nvSpPr>
        <p:spPr>
          <a:xfrm>
            <a:off x="5314517" y="6024416"/>
            <a:ext cx="6523178" cy="369332"/>
          </a:xfrm>
          <a:prstGeom prst="rect">
            <a:avLst/>
          </a:prstGeom>
          <a:noFill/>
        </p:spPr>
        <p:txBody>
          <a:bodyPr wrap="square" lIns="0" rIns="0" rtlCol="0">
            <a:spAutoFit/>
          </a:bodyPr>
          <a:lstStyle/>
          <a:p>
            <a:pPr algn="r"/>
            <a:r>
              <a:rPr lang="ja-JP" altLang="en-US" i="0" dirty="0">
                <a:effectLst/>
                <a:latin typeface="メイリオ" panose="020B0604030504040204" pitchFamily="50" charset="-128"/>
                <a:ea typeface="メイリオ" panose="020B0604030504040204" pitchFamily="50" charset="-128"/>
              </a:rPr>
              <a:t>参考 </a:t>
            </a:r>
            <a:r>
              <a:rPr lang="en-US" altLang="ja-JP" i="0" dirty="0">
                <a:effectLst/>
                <a:latin typeface="Amazon Ember" panose="020B0603020204020204" pitchFamily="34" charset="0"/>
                <a:ea typeface="メイリオ" panose="020B0604030504040204" pitchFamily="50" charset="-128"/>
              </a:rPr>
              <a:t>:</a:t>
            </a:r>
            <a:r>
              <a:rPr lang="en-US" altLang="ja-JP" i="0" dirty="0">
                <a:effectLst/>
                <a:latin typeface="メイリオ" panose="020B0604030504040204" pitchFamily="50" charset="-128"/>
                <a:ea typeface="メイリオ" panose="020B0604030504040204" pitchFamily="50" charset="-128"/>
              </a:rPr>
              <a:t> </a:t>
            </a:r>
            <a:r>
              <a:rPr lang="ja-JP" altLang="en-US" i="0" dirty="0">
                <a:solidFill>
                  <a:srgbClr val="212529"/>
                </a:solidFill>
                <a:effectLst/>
                <a:latin typeface="メイリオ" panose="020B0604030504040204" pitchFamily="50" charset="-128"/>
                <a:ea typeface="メイリオ" panose="020B0604030504040204" pitchFamily="50" charset="-128"/>
                <a:hlinkClick r:id="rId8"/>
              </a:rPr>
              <a:t>プロダクトの成長をリードする生成系 </a:t>
            </a:r>
            <a:r>
              <a:rPr lang="en-US" altLang="ja-JP" i="0" dirty="0">
                <a:solidFill>
                  <a:srgbClr val="212529"/>
                </a:solidFill>
                <a:effectLst/>
                <a:latin typeface="Amazon Ember" panose="020B0603020204020204" pitchFamily="34" charset="0"/>
                <a:ea typeface="メイリオ" panose="020B0604030504040204" pitchFamily="50" charset="-128"/>
                <a:hlinkClick r:id="rId8"/>
              </a:rPr>
              <a:t>AI</a:t>
            </a:r>
            <a:r>
              <a:rPr lang="en-US" altLang="ja-JP" i="0" dirty="0">
                <a:solidFill>
                  <a:srgbClr val="212529"/>
                </a:solidFill>
                <a:effectLst/>
                <a:latin typeface="メイリオ" panose="020B0604030504040204" pitchFamily="50" charset="-128"/>
                <a:ea typeface="メイリオ" panose="020B0604030504040204" pitchFamily="50" charset="-128"/>
                <a:hlinkClick r:id="rId8"/>
              </a:rPr>
              <a:t> </a:t>
            </a:r>
            <a:r>
              <a:rPr lang="ja-JP" altLang="en-US" i="0" dirty="0">
                <a:solidFill>
                  <a:srgbClr val="212529"/>
                </a:solidFill>
                <a:effectLst/>
                <a:latin typeface="メイリオ" panose="020B0604030504040204" pitchFamily="50" charset="-128"/>
                <a:ea typeface="メイリオ" panose="020B0604030504040204" pitchFamily="50" charset="-128"/>
                <a:hlinkClick r:id="rId8"/>
              </a:rPr>
              <a:t>の活用戦略</a:t>
            </a:r>
            <a:endParaRPr lang="ja-JP" altLang="en-US" i="0" dirty="0">
              <a:solidFill>
                <a:srgbClr val="212529"/>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7165689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1C6928-0472-451F-889E-E5A7AD7E9671}"/>
              </a:ext>
            </a:extLst>
          </p:cNvPr>
          <p:cNvSpPr>
            <a:spLocks noGrp="1"/>
          </p:cNvSpPr>
          <p:nvPr>
            <p:ph type="title"/>
          </p:nvPr>
        </p:nvSpPr>
        <p:spPr/>
        <p:txBody>
          <a:bodyPr/>
          <a:lstStyle/>
          <a:p>
            <a:r>
              <a:rPr lang="en-US" altLang="ja-JP" dirty="0"/>
              <a:t>AI/ML </a:t>
            </a:r>
            <a:r>
              <a:rPr lang="ja-JP" altLang="en-US" dirty="0"/>
              <a:t>による課題解決の理想状態の例</a:t>
            </a:r>
            <a:endParaRPr kumimoji="1" lang="ja-JP" altLang="en-US" dirty="0"/>
          </a:p>
        </p:txBody>
      </p:sp>
      <p:sp>
        <p:nvSpPr>
          <p:cNvPr id="3" name="コンテンツ プレースホルダー 2">
            <a:extLst>
              <a:ext uri="{FF2B5EF4-FFF2-40B4-BE49-F238E27FC236}">
                <a16:creationId xmlns:a16="http://schemas.microsoft.com/office/drawing/2014/main" id="{8EF6C905-D536-46B1-A028-AD76A2D1A4AE}"/>
              </a:ext>
            </a:extLst>
          </p:cNvPr>
          <p:cNvSpPr>
            <a:spLocks noGrp="1"/>
          </p:cNvSpPr>
          <p:nvPr>
            <p:ph idx="1"/>
          </p:nvPr>
        </p:nvSpPr>
        <p:spPr>
          <a:xfrm>
            <a:off x="425038" y="1371600"/>
            <a:ext cx="11424062" cy="2246769"/>
          </a:xfrm>
        </p:spPr>
        <p:txBody>
          <a:bodyPr/>
          <a:lstStyle/>
          <a:p>
            <a:r>
              <a:rPr kumimoji="1" lang="ja-JP" altLang="en-US" dirty="0"/>
              <a:t>デザインを行える </a:t>
            </a:r>
            <a:r>
              <a:rPr kumimoji="1" lang="en-US" altLang="ja-JP" dirty="0"/>
              <a:t>SaaS </a:t>
            </a:r>
            <a:r>
              <a:rPr kumimoji="1" lang="ja-JP" altLang="en-US" dirty="0"/>
              <a:t>型のサービスである </a:t>
            </a:r>
            <a:r>
              <a:rPr kumimoji="1" lang="en-US" altLang="ja-JP" dirty="0"/>
              <a:t>Canva </a:t>
            </a:r>
            <a:r>
              <a:rPr kumimoji="1" lang="ja-JP" altLang="en-US" dirty="0"/>
              <a:t>の例</a:t>
            </a:r>
            <a:endParaRPr kumimoji="1" lang="en-US" altLang="ja-JP" dirty="0"/>
          </a:p>
          <a:p>
            <a:r>
              <a:rPr kumimoji="1" lang="ja-JP" altLang="en-US" dirty="0"/>
              <a:t>①イメージに合う画像を検索してもなかなか見つからない時、テキストからの画像</a:t>
            </a:r>
            <a:br>
              <a:rPr kumimoji="1" lang="en-US" altLang="ja-JP" dirty="0"/>
            </a:br>
            <a:r>
              <a:rPr kumimoji="1" lang="ja-JP" altLang="en-US" dirty="0"/>
              <a:t>　生成を行うと目的に合った画像が得られる</a:t>
            </a:r>
            <a:br>
              <a:rPr kumimoji="1" lang="en-US" altLang="ja-JP" dirty="0"/>
            </a:br>
            <a:r>
              <a:rPr kumimoji="1" lang="ja-JP" altLang="en-US" dirty="0"/>
              <a:t>②生成した画像を編集したいユーザーの一部が有償の画像編集機能を使い始める</a:t>
            </a:r>
            <a:endParaRPr kumimoji="1" lang="en-US" altLang="ja-JP" dirty="0"/>
          </a:p>
          <a:p>
            <a:r>
              <a:rPr kumimoji="1" lang="ja-JP" altLang="en-US" dirty="0"/>
              <a:t>③テキストと生成画像採用の傾向からニーズの高い用途に特化したモデルを構築</a:t>
            </a:r>
          </a:p>
        </p:txBody>
      </p:sp>
      <p:sp>
        <p:nvSpPr>
          <p:cNvPr id="4" name="スライド番号プレースホルダー 3">
            <a:extLst>
              <a:ext uri="{FF2B5EF4-FFF2-40B4-BE49-F238E27FC236}">
                <a16:creationId xmlns:a16="http://schemas.microsoft.com/office/drawing/2014/main" id="{81E0C42A-2CB4-4A66-9087-C8D95344C8A0}"/>
              </a:ext>
            </a:extLst>
          </p:cNvPr>
          <p:cNvSpPr>
            <a:spLocks noGrp="1"/>
          </p:cNvSpPr>
          <p:nvPr>
            <p:ph type="sldNum" sz="quarter" idx="4"/>
          </p:nvPr>
        </p:nvSpPr>
        <p:spPr/>
        <p:txBody>
          <a:bodyPr/>
          <a:lstStyle/>
          <a:p>
            <a:fld id="{DC503246-BBCE-4F0A-BCDC-08FC4C52637D}" type="slidenum">
              <a:rPr lang="en-US" smtClean="0"/>
              <a:pPr/>
              <a:t>30</a:t>
            </a:fld>
            <a:endParaRPr lang="en-US"/>
          </a:p>
        </p:txBody>
      </p:sp>
      <p:sp>
        <p:nvSpPr>
          <p:cNvPr id="14" name="テキスト ボックス 13">
            <a:extLst>
              <a:ext uri="{FF2B5EF4-FFF2-40B4-BE49-F238E27FC236}">
                <a16:creationId xmlns:a16="http://schemas.microsoft.com/office/drawing/2014/main" id="{9CE73B19-0577-4BA0-8587-05D739D5A3D9}"/>
              </a:ext>
            </a:extLst>
          </p:cNvPr>
          <p:cNvSpPr txBox="1"/>
          <p:nvPr/>
        </p:nvSpPr>
        <p:spPr>
          <a:xfrm rot="21392222">
            <a:off x="3929446" y="4561899"/>
            <a:ext cx="3583635" cy="461665"/>
          </a:xfrm>
          <a:prstGeom prst="rect">
            <a:avLst/>
          </a:prstGeom>
          <a:solidFill>
            <a:schemeClr val="bg1"/>
          </a:solidFill>
          <a:ln>
            <a:solidFill>
              <a:schemeClr val="tx1"/>
            </a:solidFill>
          </a:ln>
        </p:spPr>
        <p:txBody>
          <a:bodyPr wrap="square" lIns="0" rIns="0" rtlCol="0">
            <a:spAutoFit/>
          </a:bodyPr>
          <a:lstStyle/>
          <a:p>
            <a:pPr algn="ctr"/>
            <a:r>
              <a:rPr kumimoji="1" lang="ja-JP" altLang="en-US" sz="2400" dirty="0"/>
              <a:t>②行動増による利益増</a:t>
            </a:r>
          </a:p>
        </p:txBody>
      </p:sp>
      <p:sp>
        <p:nvSpPr>
          <p:cNvPr id="15" name="テキスト ボックス 14">
            <a:extLst>
              <a:ext uri="{FF2B5EF4-FFF2-40B4-BE49-F238E27FC236}">
                <a16:creationId xmlns:a16="http://schemas.microsoft.com/office/drawing/2014/main" id="{3371EA33-ADB2-4E79-8192-732C20EA6C12}"/>
              </a:ext>
            </a:extLst>
          </p:cNvPr>
          <p:cNvSpPr txBox="1"/>
          <p:nvPr/>
        </p:nvSpPr>
        <p:spPr>
          <a:xfrm rot="21392222">
            <a:off x="666137" y="4605615"/>
            <a:ext cx="2700508" cy="461665"/>
          </a:xfrm>
          <a:prstGeom prst="rect">
            <a:avLst/>
          </a:prstGeom>
          <a:noFill/>
          <a:ln>
            <a:solidFill>
              <a:srgbClr val="111724"/>
            </a:solidFill>
          </a:ln>
        </p:spPr>
        <p:txBody>
          <a:bodyPr wrap="square" lIns="0" rIns="0" rtlCol="0">
            <a:spAutoFit/>
          </a:bodyPr>
          <a:lstStyle/>
          <a:p>
            <a:pPr algn="ctr"/>
            <a:r>
              <a:rPr kumimoji="1" lang="ja-JP" altLang="en-US" sz="2400" dirty="0"/>
              <a:t>①顧客体験の改善</a:t>
            </a:r>
          </a:p>
        </p:txBody>
      </p:sp>
      <p:sp>
        <p:nvSpPr>
          <p:cNvPr id="16" name="テキスト ボックス 15">
            <a:extLst>
              <a:ext uri="{FF2B5EF4-FFF2-40B4-BE49-F238E27FC236}">
                <a16:creationId xmlns:a16="http://schemas.microsoft.com/office/drawing/2014/main" id="{56AD46D6-B69C-4AC4-9C43-93EF335605CA}"/>
              </a:ext>
            </a:extLst>
          </p:cNvPr>
          <p:cNvSpPr txBox="1"/>
          <p:nvPr/>
        </p:nvSpPr>
        <p:spPr>
          <a:xfrm rot="21392222">
            <a:off x="7846170" y="4535227"/>
            <a:ext cx="2700508" cy="461665"/>
          </a:xfrm>
          <a:prstGeom prst="rect">
            <a:avLst/>
          </a:prstGeom>
          <a:solidFill>
            <a:schemeClr val="bg1"/>
          </a:solidFill>
          <a:ln w="12700">
            <a:solidFill>
              <a:schemeClr val="tx1"/>
            </a:solidFill>
            <a:prstDash val="solid"/>
          </a:ln>
        </p:spPr>
        <p:txBody>
          <a:bodyPr wrap="square" lIns="0" rIns="0" rtlCol="0">
            <a:spAutoFit/>
          </a:bodyPr>
          <a:lstStyle/>
          <a:p>
            <a:pPr algn="ctr"/>
            <a:r>
              <a:rPr kumimoji="1" lang="ja-JP" altLang="en-US" sz="2400" dirty="0"/>
              <a:t>③モデルの改善</a:t>
            </a:r>
          </a:p>
        </p:txBody>
      </p:sp>
      <p:sp>
        <p:nvSpPr>
          <p:cNvPr id="17" name="矢印: 下カーブ 16">
            <a:extLst>
              <a:ext uri="{FF2B5EF4-FFF2-40B4-BE49-F238E27FC236}">
                <a16:creationId xmlns:a16="http://schemas.microsoft.com/office/drawing/2014/main" id="{D8BFF9A5-275C-4980-B88B-88126DBFCE8E}"/>
              </a:ext>
            </a:extLst>
          </p:cNvPr>
          <p:cNvSpPr/>
          <p:nvPr/>
        </p:nvSpPr>
        <p:spPr>
          <a:xfrm>
            <a:off x="2769433" y="4009034"/>
            <a:ext cx="1896462" cy="445054"/>
          </a:xfrm>
          <a:prstGeom prst="curved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18" name="矢印: 下カーブ 17">
            <a:extLst>
              <a:ext uri="{FF2B5EF4-FFF2-40B4-BE49-F238E27FC236}">
                <a16:creationId xmlns:a16="http://schemas.microsoft.com/office/drawing/2014/main" id="{A2CA826B-4FD6-40E2-A374-24EFE1881980}"/>
              </a:ext>
            </a:extLst>
          </p:cNvPr>
          <p:cNvSpPr/>
          <p:nvPr/>
        </p:nvSpPr>
        <p:spPr>
          <a:xfrm>
            <a:off x="6453185" y="4009034"/>
            <a:ext cx="1896462" cy="445054"/>
          </a:xfrm>
          <a:prstGeom prst="curved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21" name="矢印: 下カーブ 20">
            <a:extLst>
              <a:ext uri="{FF2B5EF4-FFF2-40B4-BE49-F238E27FC236}">
                <a16:creationId xmlns:a16="http://schemas.microsoft.com/office/drawing/2014/main" id="{9C2A49D5-B990-4AC1-B1D6-9B1BF7926096}"/>
              </a:ext>
            </a:extLst>
          </p:cNvPr>
          <p:cNvSpPr/>
          <p:nvPr/>
        </p:nvSpPr>
        <p:spPr>
          <a:xfrm flipH="1" flipV="1">
            <a:off x="2865067" y="5439839"/>
            <a:ext cx="5384198" cy="694331"/>
          </a:xfrm>
          <a:prstGeom prst="curved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Tree>
    <p:extLst>
      <p:ext uri="{BB962C8B-B14F-4D97-AF65-F5344CB8AC3E}">
        <p14:creationId xmlns:p14="http://schemas.microsoft.com/office/powerpoint/2010/main" val="168672304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9D3A92CE-DAFE-4829-AA2C-D2AEDE7B82E5}"/>
              </a:ext>
            </a:extLst>
          </p:cNvPr>
          <p:cNvSpPr/>
          <p:nvPr/>
        </p:nvSpPr>
        <p:spPr>
          <a:xfrm>
            <a:off x="3421624" y="1854638"/>
            <a:ext cx="8544233" cy="280965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 name="タイトル 1">
            <a:extLst>
              <a:ext uri="{FF2B5EF4-FFF2-40B4-BE49-F238E27FC236}">
                <a16:creationId xmlns:a16="http://schemas.microsoft.com/office/drawing/2014/main" id="{F9C433AD-57E7-44E9-81A8-E52C76A1C033}"/>
              </a:ext>
            </a:extLst>
          </p:cNvPr>
          <p:cNvSpPr>
            <a:spLocks noGrp="1"/>
          </p:cNvSpPr>
          <p:nvPr>
            <p:ph type="title"/>
          </p:nvPr>
        </p:nvSpPr>
        <p:spPr/>
        <p:txBody>
          <a:bodyPr/>
          <a:lstStyle/>
          <a:p>
            <a:r>
              <a:rPr kumimoji="1" lang="ja-JP" altLang="en-US" dirty="0"/>
              <a:t>解決策の共有と評価</a:t>
            </a:r>
          </a:p>
        </p:txBody>
      </p:sp>
      <p:sp>
        <p:nvSpPr>
          <p:cNvPr id="4" name="スライド番号プレースホルダー 3">
            <a:extLst>
              <a:ext uri="{FF2B5EF4-FFF2-40B4-BE49-F238E27FC236}">
                <a16:creationId xmlns:a16="http://schemas.microsoft.com/office/drawing/2014/main" id="{D6EB2EAD-80E6-4038-9AB8-ECC96DE10BF7}"/>
              </a:ext>
            </a:extLst>
          </p:cNvPr>
          <p:cNvSpPr>
            <a:spLocks noGrp="1"/>
          </p:cNvSpPr>
          <p:nvPr>
            <p:ph type="sldNum" sz="quarter" idx="4"/>
          </p:nvPr>
        </p:nvSpPr>
        <p:spPr/>
        <p:txBody>
          <a:bodyPr/>
          <a:lstStyle/>
          <a:p>
            <a:fld id="{DC503246-BBCE-4F0A-BCDC-08FC4C52637D}" type="slidenum">
              <a:rPr lang="en-US" smtClean="0"/>
              <a:pPr/>
              <a:t>31</a:t>
            </a:fld>
            <a:endParaRPr lang="en-US"/>
          </a:p>
        </p:txBody>
      </p:sp>
      <p:sp>
        <p:nvSpPr>
          <p:cNvPr id="5" name="矢印: 五方向 4">
            <a:extLst>
              <a:ext uri="{FF2B5EF4-FFF2-40B4-BE49-F238E27FC236}">
                <a16:creationId xmlns:a16="http://schemas.microsoft.com/office/drawing/2014/main" id="{2B13F0F4-508A-4FE4-8404-6A344B2E828F}"/>
              </a:ext>
            </a:extLst>
          </p:cNvPr>
          <p:cNvSpPr/>
          <p:nvPr/>
        </p:nvSpPr>
        <p:spPr>
          <a:xfrm rot="5400000">
            <a:off x="579896" y="1216742"/>
            <a:ext cx="2433484" cy="2743200"/>
          </a:xfrm>
          <a:prstGeom prst="homePlate">
            <a:avLst>
              <a:gd name="adj" fmla="val 15600"/>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7" name="矢印: 五方向 6">
            <a:extLst>
              <a:ext uri="{FF2B5EF4-FFF2-40B4-BE49-F238E27FC236}">
                <a16:creationId xmlns:a16="http://schemas.microsoft.com/office/drawing/2014/main" id="{5151FE51-6403-4788-B626-096B054340FC}"/>
              </a:ext>
            </a:extLst>
          </p:cNvPr>
          <p:cNvSpPr/>
          <p:nvPr/>
        </p:nvSpPr>
        <p:spPr>
          <a:xfrm rot="5400000">
            <a:off x="1024806" y="3397045"/>
            <a:ext cx="1543664" cy="2743200"/>
          </a:xfrm>
          <a:prstGeom prst="homePlate">
            <a:avLst>
              <a:gd name="adj" fmla="val 32166"/>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9" name="テキスト ボックス 8">
            <a:extLst>
              <a:ext uri="{FF2B5EF4-FFF2-40B4-BE49-F238E27FC236}">
                <a16:creationId xmlns:a16="http://schemas.microsoft.com/office/drawing/2014/main" id="{331C44F9-7D98-4C6D-917B-9C372D3B33FD}"/>
              </a:ext>
            </a:extLst>
          </p:cNvPr>
          <p:cNvSpPr txBox="1"/>
          <p:nvPr/>
        </p:nvSpPr>
        <p:spPr>
          <a:xfrm>
            <a:off x="297218" y="1563329"/>
            <a:ext cx="2998839" cy="830997"/>
          </a:xfrm>
          <a:prstGeom prst="rect">
            <a:avLst/>
          </a:prstGeom>
          <a:noFill/>
        </p:spPr>
        <p:txBody>
          <a:bodyPr wrap="square" lIns="0" rIns="0" rtlCol="0">
            <a:spAutoFit/>
          </a:bodyPr>
          <a:lstStyle/>
          <a:p>
            <a:pPr algn="ctr"/>
            <a:r>
              <a:rPr kumimoji="1" lang="ja-JP" altLang="en-US" sz="2400" dirty="0"/>
              <a:t>①事例の解決策</a:t>
            </a:r>
            <a:endParaRPr kumimoji="1" lang="en-US" altLang="ja-JP" sz="2400" dirty="0"/>
          </a:p>
          <a:p>
            <a:pPr algn="ctr"/>
            <a:r>
              <a:rPr kumimoji="1" lang="ja-JP" altLang="en-US" sz="2400" dirty="0"/>
              <a:t>の共有</a:t>
            </a:r>
          </a:p>
        </p:txBody>
      </p:sp>
      <p:sp>
        <p:nvSpPr>
          <p:cNvPr id="10" name="テキスト ボックス 9">
            <a:extLst>
              <a:ext uri="{FF2B5EF4-FFF2-40B4-BE49-F238E27FC236}">
                <a16:creationId xmlns:a16="http://schemas.microsoft.com/office/drawing/2014/main" id="{42392C81-0C73-4C63-8213-9FC6D9ADCF5C}"/>
              </a:ext>
            </a:extLst>
          </p:cNvPr>
          <p:cNvSpPr txBox="1"/>
          <p:nvPr/>
        </p:nvSpPr>
        <p:spPr>
          <a:xfrm>
            <a:off x="297218" y="4188543"/>
            <a:ext cx="2998839" cy="830997"/>
          </a:xfrm>
          <a:prstGeom prst="rect">
            <a:avLst/>
          </a:prstGeom>
          <a:noFill/>
        </p:spPr>
        <p:txBody>
          <a:bodyPr wrap="square" lIns="0" rIns="0" rtlCol="0">
            <a:spAutoFit/>
          </a:bodyPr>
          <a:lstStyle/>
          <a:p>
            <a:pPr algn="ctr"/>
            <a:r>
              <a:rPr kumimoji="1" lang="ja-JP" altLang="en-US" sz="2400" dirty="0"/>
              <a:t>②評価表による評価</a:t>
            </a:r>
            <a:endParaRPr kumimoji="1" lang="en-US" altLang="ja-JP" sz="2400" dirty="0"/>
          </a:p>
          <a:p>
            <a:pPr algn="ctr"/>
            <a:r>
              <a:rPr kumimoji="1" lang="en-US" altLang="ja-JP" sz="2400" dirty="0"/>
              <a:t>[ </a:t>
            </a:r>
            <a:r>
              <a:rPr kumimoji="1" lang="ja-JP" altLang="en-US" sz="2400" dirty="0"/>
              <a:t>個人ワーク</a:t>
            </a:r>
            <a:r>
              <a:rPr kumimoji="1" lang="en-US" altLang="ja-JP" sz="2400" dirty="0"/>
              <a:t> ]</a:t>
            </a:r>
            <a:endParaRPr kumimoji="1" lang="ja-JP" altLang="en-US" sz="2400" dirty="0"/>
          </a:p>
        </p:txBody>
      </p:sp>
      <p:sp>
        <p:nvSpPr>
          <p:cNvPr id="11" name="テキスト ボックス 10">
            <a:extLst>
              <a:ext uri="{FF2B5EF4-FFF2-40B4-BE49-F238E27FC236}">
                <a16:creationId xmlns:a16="http://schemas.microsoft.com/office/drawing/2014/main" id="{7D410E9F-2398-4125-83A3-55FBE818B15D}"/>
              </a:ext>
            </a:extLst>
          </p:cNvPr>
          <p:cNvSpPr txBox="1"/>
          <p:nvPr/>
        </p:nvSpPr>
        <p:spPr>
          <a:xfrm>
            <a:off x="297218" y="5692091"/>
            <a:ext cx="2998839" cy="461665"/>
          </a:xfrm>
          <a:prstGeom prst="rect">
            <a:avLst/>
          </a:prstGeom>
          <a:noFill/>
        </p:spPr>
        <p:txBody>
          <a:bodyPr wrap="square" lIns="0" rIns="0" rtlCol="0">
            <a:spAutoFit/>
          </a:bodyPr>
          <a:lstStyle/>
          <a:p>
            <a:pPr algn="ctr"/>
            <a:r>
              <a:rPr kumimoji="1" lang="ja-JP" altLang="en-US" sz="2400" dirty="0"/>
              <a:t>①に戻る</a:t>
            </a:r>
          </a:p>
        </p:txBody>
      </p:sp>
      <p:pic>
        <p:nvPicPr>
          <p:cNvPr id="12" name="グラフィックス 11" descr="ストップウォッチ 単色塗りつぶし">
            <a:extLst>
              <a:ext uri="{FF2B5EF4-FFF2-40B4-BE49-F238E27FC236}">
                <a16:creationId xmlns:a16="http://schemas.microsoft.com/office/drawing/2014/main" id="{B7CDAADC-0B47-4171-B760-2FAE03A0F8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13" name="テキスト ボックス 12">
            <a:extLst>
              <a:ext uri="{FF2B5EF4-FFF2-40B4-BE49-F238E27FC236}">
                <a16:creationId xmlns:a16="http://schemas.microsoft.com/office/drawing/2014/main" id="{C90C61A7-9BD3-4755-9CF5-12D9E71E44F4}"/>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sp>
        <p:nvSpPr>
          <p:cNvPr id="16" name="テキスト ボックス 15">
            <a:extLst>
              <a:ext uri="{FF2B5EF4-FFF2-40B4-BE49-F238E27FC236}">
                <a16:creationId xmlns:a16="http://schemas.microsoft.com/office/drawing/2014/main" id="{2F619417-BD95-47FD-9372-E7CC1366D280}"/>
              </a:ext>
            </a:extLst>
          </p:cNvPr>
          <p:cNvSpPr txBox="1"/>
          <p:nvPr/>
        </p:nvSpPr>
        <p:spPr>
          <a:xfrm>
            <a:off x="3296057" y="1371599"/>
            <a:ext cx="8770375" cy="461665"/>
          </a:xfrm>
          <a:prstGeom prst="rect">
            <a:avLst/>
          </a:prstGeom>
          <a:noFill/>
        </p:spPr>
        <p:txBody>
          <a:bodyPr wrap="square" lIns="0" rIns="0" rtlCol="0">
            <a:spAutoFit/>
          </a:bodyPr>
          <a:lstStyle/>
          <a:p>
            <a:r>
              <a:rPr kumimoji="1" lang="ja-JP" altLang="en-US" sz="2400" dirty="0"/>
              <a:t>事前に収集した事例 </a:t>
            </a:r>
            <a:r>
              <a:rPr kumimoji="1" lang="en-US" altLang="ja-JP" sz="2400" dirty="0"/>
              <a:t>( ※ )</a:t>
            </a:r>
            <a:r>
              <a:rPr kumimoji="1" lang="ja-JP" altLang="en-US" sz="2400" dirty="0"/>
              <a:t>を次の形式で共有してください。</a:t>
            </a:r>
          </a:p>
        </p:txBody>
      </p:sp>
      <p:sp>
        <p:nvSpPr>
          <p:cNvPr id="18" name="テキスト プレースホルダー 2">
            <a:extLst>
              <a:ext uri="{FF2B5EF4-FFF2-40B4-BE49-F238E27FC236}">
                <a16:creationId xmlns:a16="http://schemas.microsoft.com/office/drawing/2014/main" id="{C43F74E6-565A-428B-839E-55A5440095C9}"/>
              </a:ext>
            </a:extLst>
          </p:cNvPr>
          <p:cNvSpPr txBox="1">
            <a:spLocks/>
          </p:cNvSpPr>
          <p:nvPr/>
        </p:nvSpPr>
        <p:spPr>
          <a:xfrm>
            <a:off x="3421624" y="1952775"/>
            <a:ext cx="8473157" cy="2711521"/>
          </a:xfrm>
          <a:prstGeom prst="rect">
            <a:avLst/>
          </a:prstGeom>
        </p:spPr>
        <p:txBody>
          <a:bodyPr/>
          <a:lst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a:buNone/>
            </a:pPr>
            <a:r>
              <a:rPr kumimoji="1" lang="ja-JP" altLang="en-US" dirty="0"/>
              <a:t>この事例で採用されている「〇〇」は </a:t>
            </a:r>
            <a:r>
              <a:rPr kumimoji="1" lang="en-US" altLang="ja-JP" dirty="0"/>
              <a:t>(</a:t>
            </a:r>
            <a:r>
              <a:rPr kumimoji="1" lang="ja-JP" altLang="en-US" dirty="0"/>
              <a:t>事例企業の</a:t>
            </a:r>
            <a:r>
              <a:rPr kumimoji="1" lang="en-US" altLang="ja-JP" dirty="0"/>
              <a:t>) </a:t>
            </a:r>
            <a:r>
              <a:rPr kumimoji="1" lang="ja-JP" altLang="en-US" dirty="0"/>
              <a:t>顧客から△△の点で評価されており、</a:t>
            </a:r>
            <a:endParaRPr kumimoji="1" lang="en-US" altLang="ja-JP" dirty="0"/>
          </a:p>
          <a:p>
            <a:pPr marL="0" indent="0">
              <a:buNone/>
            </a:pPr>
            <a:r>
              <a:rPr kumimoji="1" lang="ja-JP" altLang="en-US" dirty="0"/>
              <a:t>・「</a:t>
            </a:r>
            <a:r>
              <a:rPr kumimoji="1" lang="en-US" altLang="ja-JP" dirty="0"/>
              <a:t>××</a:t>
            </a:r>
            <a:r>
              <a:rPr kumimoji="1" lang="ja-JP" altLang="en-US" dirty="0"/>
              <a:t>の課題を解決」</a:t>
            </a:r>
            <a:endParaRPr kumimoji="1" lang="en-US" altLang="ja-JP" dirty="0"/>
          </a:p>
          <a:p>
            <a:pPr marL="0" indent="0">
              <a:buNone/>
            </a:pPr>
            <a:r>
              <a:rPr kumimoji="1" lang="ja-JP" altLang="en-US" dirty="0"/>
              <a:t>・「</a:t>
            </a:r>
            <a:r>
              <a:rPr kumimoji="1" lang="en-US" altLang="ja-JP" dirty="0"/>
              <a:t>××</a:t>
            </a:r>
            <a:r>
              <a:rPr kumimoji="1" lang="ja-JP" altLang="en-US" dirty="0"/>
              <a:t>の強みを強化」</a:t>
            </a:r>
            <a:endParaRPr kumimoji="1" lang="en-US" altLang="ja-JP" dirty="0"/>
          </a:p>
          <a:p>
            <a:pPr marL="0" indent="0">
              <a:buNone/>
            </a:pPr>
            <a:r>
              <a:rPr kumimoji="1" lang="ja-JP" altLang="en-US" dirty="0"/>
              <a:t>しています。結果、顧客 </a:t>
            </a:r>
            <a:r>
              <a:rPr kumimoji="1" lang="en-US" altLang="ja-JP" dirty="0"/>
              <a:t>/ </a:t>
            </a:r>
            <a:r>
              <a:rPr kumimoji="1" lang="ja-JP" altLang="en-US" dirty="0"/>
              <a:t>売上 </a:t>
            </a:r>
            <a:r>
              <a:rPr kumimoji="1" lang="en-US" altLang="ja-JP" dirty="0"/>
              <a:t>/ </a:t>
            </a:r>
            <a:r>
              <a:rPr kumimoji="1" lang="ja-JP" altLang="en-US" dirty="0"/>
              <a:t>利益増を達成しています。さらに蓄積したデータで□□し、○○を差別化しています。</a:t>
            </a:r>
            <a:endParaRPr kumimoji="1" lang="en-US" altLang="ja-JP" dirty="0"/>
          </a:p>
        </p:txBody>
      </p:sp>
      <p:sp>
        <p:nvSpPr>
          <p:cNvPr id="20" name="テキスト ボックス 19">
            <a:extLst>
              <a:ext uri="{FF2B5EF4-FFF2-40B4-BE49-F238E27FC236}">
                <a16:creationId xmlns:a16="http://schemas.microsoft.com/office/drawing/2014/main" id="{2AA3C9AB-29B0-4F58-906C-5F30C18A03C5}"/>
              </a:ext>
            </a:extLst>
          </p:cNvPr>
          <p:cNvSpPr txBox="1"/>
          <p:nvPr/>
        </p:nvSpPr>
        <p:spPr>
          <a:xfrm>
            <a:off x="3421625" y="4861094"/>
            <a:ext cx="8544233" cy="461665"/>
          </a:xfrm>
          <a:prstGeom prst="rect">
            <a:avLst/>
          </a:prstGeom>
          <a:noFill/>
        </p:spPr>
        <p:txBody>
          <a:bodyPr wrap="square" lIns="0" rIns="0" rtlCol="0">
            <a:spAutoFit/>
          </a:bodyPr>
          <a:lstStyle/>
          <a:p>
            <a:r>
              <a:rPr kumimoji="1" lang="ja-JP" altLang="en-US" sz="2400" dirty="0"/>
              <a:t>共有された事例を個々人が </a:t>
            </a:r>
            <a:r>
              <a:rPr kumimoji="1" lang="en-US" altLang="ja-JP" sz="2400" dirty="0"/>
              <a:t>Define </a:t>
            </a:r>
            <a:r>
              <a:rPr kumimoji="1" lang="ja-JP" altLang="en-US" sz="2400" dirty="0"/>
              <a:t>で定義した表で評価します。</a:t>
            </a:r>
          </a:p>
        </p:txBody>
      </p:sp>
      <p:sp>
        <p:nvSpPr>
          <p:cNvPr id="21" name="テキスト ボックス 20">
            <a:extLst>
              <a:ext uri="{FF2B5EF4-FFF2-40B4-BE49-F238E27FC236}">
                <a16:creationId xmlns:a16="http://schemas.microsoft.com/office/drawing/2014/main" id="{80E8FCE4-CE35-4D47-ADD0-C4C10BC581DB}"/>
              </a:ext>
            </a:extLst>
          </p:cNvPr>
          <p:cNvSpPr txBox="1"/>
          <p:nvPr/>
        </p:nvSpPr>
        <p:spPr>
          <a:xfrm>
            <a:off x="1167934" y="2594658"/>
            <a:ext cx="1257405" cy="461665"/>
          </a:xfrm>
          <a:prstGeom prst="rect">
            <a:avLst/>
          </a:prstGeom>
          <a:noFill/>
        </p:spPr>
        <p:txBody>
          <a:bodyPr wrap="square" lIns="0" rIns="0" rtlCol="0">
            <a:spAutoFit/>
          </a:bodyPr>
          <a:lstStyle/>
          <a:p>
            <a:pPr algn="ctr"/>
            <a:r>
              <a:rPr kumimoji="1" lang="en-US" altLang="ja-JP" sz="2400" dirty="0"/>
              <a:t>4 min</a:t>
            </a:r>
            <a:endParaRPr kumimoji="1" lang="ja-JP" altLang="en-US" sz="2400" dirty="0" err="1"/>
          </a:p>
        </p:txBody>
      </p:sp>
      <p:sp>
        <p:nvSpPr>
          <p:cNvPr id="22" name="テキスト ボックス 21">
            <a:extLst>
              <a:ext uri="{FF2B5EF4-FFF2-40B4-BE49-F238E27FC236}">
                <a16:creationId xmlns:a16="http://schemas.microsoft.com/office/drawing/2014/main" id="{267BFAC7-CD70-42A6-98CE-94DADF9D8531}"/>
              </a:ext>
            </a:extLst>
          </p:cNvPr>
          <p:cNvSpPr txBox="1"/>
          <p:nvPr/>
        </p:nvSpPr>
        <p:spPr>
          <a:xfrm>
            <a:off x="1167934" y="4980436"/>
            <a:ext cx="1257405" cy="461665"/>
          </a:xfrm>
          <a:prstGeom prst="rect">
            <a:avLst/>
          </a:prstGeom>
          <a:noFill/>
        </p:spPr>
        <p:txBody>
          <a:bodyPr wrap="square" lIns="0" rIns="0" rtlCol="0">
            <a:spAutoFit/>
          </a:bodyPr>
          <a:lstStyle/>
          <a:p>
            <a:pPr algn="ctr"/>
            <a:r>
              <a:rPr kumimoji="1" lang="en-US" altLang="ja-JP" sz="2400" dirty="0"/>
              <a:t>1 min</a:t>
            </a:r>
            <a:endParaRPr kumimoji="1" lang="ja-JP" altLang="en-US" sz="2400" dirty="0" err="1"/>
          </a:p>
        </p:txBody>
      </p:sp>
      <p:sp>
        <p:nvSpPr>
          <p:cNvPr id="23" name="テキスト ボックス 22">
            <a:extLst>
              <a:ext uri="{FF2B5EF4-FFF2-40B4-BE49-F238E27FC236}">
                <a16:creationId xmlns:a16="http://schemas.microsoft.com/office/drawing/2014/main" id="{FCAEF2EF-FB29-47C4-B615-C8513EF91F25}"/>
              </a:ext>
            </a:extLst>
          </p:cNvPr>
          <p:cNvSpPr txBox="1"/>
          <p:nvPr/>
        </p:nvSpPr>
        <p:spPr>
          <a:xfrm>
            <a:off x="3421625" y="5399703"/>
            <a:ext cx="8473156" cy="584775"/>
          </a:xfrm>
          <a:prstGeom prst="rect">
            <a:avLst/>
          </a:prstGeom>
          <a:noFill/>
        </p:spPr>
        <p:txBody>
          <a:bodyPr wrap="square" lIns="0" rIns="0" rtlCol="0">
            <a:spAutoFit/>
          </a:bodyPr>
          <a:lstStyle/>
          <a:p>
            <a:pPr algn="r"/>
            <a:r>
              <a:rPr kumimoji="1" lang="en-US" altLang="ja-JP" sz="3200" b="1" dirty="0"/>
              <a:t>4~5 </a:t>
            </a:r>
            <a:r>
              <a:rPr kumimoji="1" lang="ja-JP" altLang="en-US" sz="3200" b="1" dirty="0"/>
              <a:t>回実施する</a:t>
            </a:r>
          </a:p>
        </p:txBody>
      </p:sp>
    </p:spTree>
    <p:extLst>
      <p:ext uri="{BB962C8B-B14F-4D97-AF65-F5344CB8AC3E}">
        <p14:creationId xmlns:p14="http://schemas.microsoft.com/office/powerpoint/2010/main" val="407912823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C433AD-57E7-44E9-81A8-E52C76A1C033}"/>
              </a:ext>
            </a:extLst>
          </p:cNvPr>
          <p:cNvSpPr>
            <a:spLocks noGrp="1"/>
          </p:cNvSpPr>
          <p:nvPr>
            <p:ph type="title"/>
          </p:nvPr>
        </p:nvSpPr>
        <p:spPr/>
        <p:txBody>
          <a:bodyPr/>
          <a:lstStyle/>
          <a:p>
            <a:r>
              <a:rPr kumimoji="1" lang="ja-JP" altLang="en-US" dirty="0"/>
              <a:t>評価の共有</a:t>
            </a:r>
          </a:p>
        </p:txBody>
      </p:sp>
      <p:sp>
        <p:nvSpPr>
          <p:cNvPr id="3" name="コンテンツ プレースホルダー 2">
            <a:extLst>
              <a:ext uri="{FF2B5EF4-FFF2-40B4-BE49-F238E27FC236}">
                <a16:creationId xmlns:a16="http://schemas.microsoft.com/office/drawing/2014/main" id="{784867DA-E75C-4D64-BB1D-0B400DB20034}"/>
              </a:ext>
            </a:extLst>
          </p:cNvPr>
          <p:cNvSpPr>
            <a:spLocks noGrp="1"/>
          </p:cNvSpPr>
          <p:nvPr>
            <p:ph idx="1"/>
          </p:nvPr>
        </p:nvSpPr>
        <p:spPr>
          <a:xfrm>
            <a:off x="425038" y="1371600"/>
            <a:ext cx="11424062" cy="1354217"/>
          </a:xfrm>
        </p:spPr>
        <p:txBody>
          <a:bodyPr/>
          <a:lstStyle/>
          <a:p>
            <a:r>
              <a:rPr lang="ja-JP" altLang="en-US" dirty="0"/>
              <a:t>各人で事例を評価し、</a:t>
            </a:r>
            <a:r>
              <a:rPr lang="en-US" altLang="ja-JP" dirty="0"/>
              <a:t>1 </a:t>
            </a:r>
            <a:r>
              <a:rPr lang="ja-JP" altLang="en-US" dirty="0"/>
              <a:t>位となったものを共有してください。 </a:t>
            </a:r>
            <a:r>
              <a:rPr lang="en-US" altLang="ja-JP" dirty="0"/>
              <a:t>1 </a:t>
            </a:r>
            <a:r>
              <a:rPr lang="ja-JP" altLang="en-US" dirty="0"/>
              <a:t>位の解決策を書き出していき、 </a:t>
            </a:r>
            <a:r>
              <a:rPr lang="ja-JP" altLang="en-US" b="1" dirty="0"/>
              <a:t>最も多く </a:t>
            </a:r>
            <a:r>
              <a:rPr lang="en-US" altLang="ja-JP" b="1" dirty="0"/>
              <a:t>1 </a:t>
            </a:r>
            <a:r>
              <a:rPr lang="ja-JP" altLang="en-US" b="1" dirty="0"/>
              <a:t>位に選ばれた事例の解決策を後続のワークで使用します。</a:t>
            </a:r>
            <a:endParaRPr lang="en-US" altLang="ja-JP" b="1" dirty="0"/>
          </a:p>
          <a:p>
            <a:r>
              <a:rPr lang="en-US" altLang="ja-JP" dirty="0"/>
              <a:t>※</a:t>
            </a:r>
            <a:r>
              <a:rPr lang="ja-JP" altLang="en-US" dirty="0"/>
              <a:t>同票数の場合、各人の得点を参照し高い方を採択</a:t>
            </a:r>
          </a:p>
        </p:txBody>
      </p:sp>
      <p:sp>
        <p:nvSpPr>
          <p:cNvPr id="4" name="スライド番号プレースホルダー 3">
            <a:extLst>
              <a:ext uri="{FF2B5EF4-FFF2-40B4-BE49-F238E27FC236}">
                <a16:creationId xmlns:a16="http://schemas.microsoft.com/office/drawing/2014/main" id="{D6EB2EAD-80E6-4038-9AB8-ECC96DE10BF7}"/>
              </a:ext>
            </a:extLst>
          </p:cNvPr>
          <p:cNvSpPr>
            <a:spLocks noGrp="1"/>
          </p:cNvSpPr>
          <p:nvPr>
            <p:ph type="sldNum" sz="quarter" idx="4"/>
          </p:nvPr>
        </p:nvSpPr>
        <p:spPr/>
        <p:txBody>
          <a:bodyPr/>
          <a:lstStyle/>
          <a:p>
            <a:fld id="{DC503246-BBCE-4F0A-BCDC-08FC4C52637D}" type="slidenum">
              <a:rPr lang="en-US" smtClean="0"/>
              <a:pPr/>
              <a:t>32</a:t>
            </a:fld>
            <a:endParaRPr lang="en-US"/>
          </a:p>
        </p:txBody>
      </p:sp>
      <p:pic>
        <p:nvPicPr>
          <p:cNvPr id="12" name="グラフィックス 11" descr="ストップウォッチ 単色塗りつぶし">
            <a:extLst>
              <a:ext uri="{FF2B5EF4-FFF2-40B4-BE49-F238E27FC236}">
                <a16:creationId xmlns:a16="http://schemas.microsoft.com/office/drawing/2014/main" id="{B7CDAADC-0B47-4171-B760-2FAE03A0F8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13" name="テキスト ボックス 12">
            <a:extLst>
              <a:ext uri="{FF2B5EF4-FFF2-40B4-BE49-F238E27FC236}">
                <a16:creationId xmlns:a16="http://schemas.microsoft.com/office/drawing/2014/main" id="{C90C61A7-9BD3-4755-9CF5-12D9E71E44F4}"/>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cxnSp>
        <p:nvCxnSpPr>
          <p:cNvPr id="43" name="直線コネクタ 42">
            <a:extLst>
              <a:ext uri="{FF2B5EF4-FFF2-40B4-BE49-F238E27FC236}">
                <a16:creationId xmlns:a16="http://schemas.microsoft.com/office/drawing/2014/main" id="{0E2FA2EA-9C51-4732-AF7E-8A0F29151DA2}"/>
              </a:ext>
            </a:extLst>
          </p:cNvPr>
          <p:cNvCxnSpPr>
            <a:cxnSpLocks/>
          </p:cNvCxnSpPr>
          <p:nvPr/>
        </p:nvCxnSpPr>
        <p:spPr>
          <a:xfrm flipV="1">
            <a:off x="1228801" y="4070924"/>
            <a:ext cx="9248514" cy="145745"/>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2A02491F-2352-4295-8EE2-9F94B11DE327}"/>
              </a:ext>
            </a:extLst>
          </p:cNvPr>
          <p:cNvCxnSpPr>
            <a:cxnSpLocks/>
          </p:cNvCxnSpPr>
          <p:nvPr/>
        </p:nvCxnSpPr>
        <p:spPr>
          <a:xfrm flipV="1">
            <a:off x="1228801" y="5486400"/>
            <a:ext cx="9248514" cy="112128"/>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BB360237-EA62-4EAD-99A9-FC67911073C9}"/>
              </a:ext>
            </a:extLst>
          </p:cNvPr>
          <p:cNvCxnSpPr>
            <a:cxnSpLocks/>
          </p:cNvCxnSpPr>
          <p:nvPr/>
        </p:nvCxnSpPr>
        <p:spPr>
          <a:xfrm flipV="1">
            <a:off x="1228801" y="4727299"/>
            <a:ext cx="9248514" cy="11866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70" name="テキスト ボックス 69">
            <a:extLst>
              <a:ext uri="{FF2B5EF4-FFF2-40B4-BE49-F238E27FC236}">
                <a16:creationId xmlns:a16="http://schemas.microsoft.com/office/drawing/2014/main" id="{597D79A6-9716-41E8-AE1A-37F1EFAD99B8}"/>
              </a:ext>
            </a:extLst>
          </p:cNvPr>
          <p:cNvSpPr txBox="1"/>
          <p:nvPr/>
        </p:nvSpPr>
        <p:spPr>
          <a:xfrm>
            <a:off x="1505565" y="4275677"/>
            <a:ext cx="1301061" cy="369332"/>
          </a:xfrm>
          <a:prstGeom prst="rect">
            <a:avLst/>
          </a:prstGeom>
          <a:noFill/>
        </p:spPr>
        <p:txBody>
          <a:bodyPr wrap="square" lIns="0" rIns="0" rtlCol="0">
            <a:spAutoFit/>
          </a:bodyPr>
          <a:lstStyle/>
          <a:p>
            <a:pPr algn="r"/>
            <a:r>
              <a:rPr kumimoji="1" lang="ja-JP" altLang="en-US" dirty="0"/>
              <a:t>解決策①</a:t>
            </a:r>
          </a:p>
        </p:txBody>
      </p:sp>
      <p:sp>
        <p:nvSpPr>
          <p:cNvPr id="72" name="四角形: メモ 71">
            <a:extLst>
              <a:ext uri="{FF2B5EF4-FFF2-40B4-BE49-F238E27FC236}">
                <a16:creationId xmlns:a16="http://schemas.microsoft.com/office/drawing/2014/main" id="{461FDCFA-84B4-4A85-B68C-CC09E85F64C4}"/>
              </a:ext>
            </a:extLst>
          </p:cNvPr>
          <p:cNvSpPr/>
          <p:nvPr/>
        </p:nvSpPr>
        <p:spPr>
          <a:xfrm rot="21255170">
            <a:off x="3693620" y="4318456"/>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1pt</a:t>
            </a:r>
            <a:endParaRPr kumimoji="1" lang="ja-JP" altLang="en-US" sz="1600" dirty="0">
              <a:solidFill>
                <a:schemeClr val="tx1"/>
              </a:solidFill>
            </a:endParaRPr>
          </a:p>
        </p:txBody>
      </p:sp>
      <p:sp>
        <p:nvSpPr>
          <p:cNvPr id="73" name="テキスト ボックス 72">
            <a:extLst>
              <a:ext uri="{FF2B5EF4-FFF2-40B4-BE49-F238E27FC236}">
                <a16:creationId xmlns:a16="http://schemas.microsoft.com/office/drawing/2014/main" id="{FE378DBC-2907-40C1-BCA5-6784A9F422BB}"/>
              </a:ext>
            </a:extLst>
          </p:cNvPr>
          <p:cNvSpPr txBox="1"/>
          <p:nvPr/>
        </p:nvSpPr>
        <p:spPr>
          <a:xfrm>
            <a:off x="1505565" y="5074458"/>
            <a:ext cx="1301061" cy="369332"/>
          </a:xfrm>
          <a:prstGeom prst="rect">
            <a:avLst/>
          </a:prstGeom>
          <a:noFill/>
        </p:spPr>
        <p:txBody>
          <a:bodyPr wrap="square" lIns="0" rIns="0" rtlCol="0">
            <a:spAutoFit/>
          </a:bodyPr>
          <a:lstStyle/>
          <a:p>
            <a:pPr algn="r"/>
            <a:r>
              <a:rPr kumimoji="1" lang="ja-JP" altLang="en-US" b="1" dirty="0"/>
              <a:t>解決策②</a:t>
            </a:r>
          </a:p>
        </p:txBody>
      </p:sp>
      <p:sp>
        <p:nvSpPr>
          <p:cNvPr id="74" name="四角形: メモ 73">
            <a:extLst>
              <a:ext uri="{FF2B5EF4-FFF2-40B4-BE49-F238E27FC236}">
                <a16:creationId xmlns:a16="http://schemas.microsoft.com/office/drawing/2014/main" id="{2B70829E-2478-4FB7-B1E0-F01820C46DC7}"/>
              </a:ext>
            </a:extLst>
          </p:cNvPr>
          <p:cNvSpPr/>
          <p:nvPr/>
        </p:nvSpPr>
        <p:spPr>
          <a:xfrm rot="21255170">
            <a:off x="6042739" y="4318455"/>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2pt</a:t>
            </a:r>
            <a:endParaRPr kumimoji="1" lang="ja-JP" altLang="en-US" sz="1600" dirty="0">
              <a:solidFill>
                <a:schemeClr val="tx1"/>
              </a:solidFill>
            </a:endParaRPr>
          </a:p>
        </p:txBody>
      </p:sp>
      <p:sp>
        <p:nvSpPr>
          <p:cNvPr id="75" name="四角形: メモ 74">
            <a:extLst>
              <a:ext uri="{FF2B5EF4-FFF2-40B4-BE49-F238E27FC236}">
                <a16:creationId xmlns:a16="http://schemas.microsoft.com/office/drawing/2014/main" id="{9D3C4451-5ACA-4D01-8DBE-D89FFC7DD693}"/>
              </a:ext>
            </a:extLst>
          </p:cNvPr>
          <p:cNvSpPr/>
          <p:nvPr/>
        </p:nvSpPr>
        <p:spPr>
          <a:xfrm rot="21255170">
            <a:off x="4358532" y="4956066"/>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2.5pt</a:t>
            </a:r>
            <a:endParaRPr kumimoji="1" lang="ja-JP" altLang="en-US" sz="1600" dirty="0">
              <a:solidFill>
                <a:schemeClr val="tx1"/>
              </a:solidFill>
            </a:endParaRPr>
          </a:p>
        </p:txBody>
      </p:sp>
      <p:sp>
        <p:nvSpPr>
          <p:cNvPr id="76" name="四角形: メモ 75">
            <a:extLst>
              <a:ext uri="{FF2B5EF4-FFF2-40B4-BE49-F238E27FC236}">
                <a16:creationId xmlns:a16="http://schemas.microsoft.com/office/drawing/2014/main" id="{D580496E-2F45-40AE-BD2B-9362B2AAFAF0}"/>
              </a:ext>
            </a:extLst>
          </p:cNvPr>
          <p:cNvSpPr/>
          <p:nvPr/>
        </p:nvSpPr>
        <p:spPr>
          <a:xfrm rot="21255170">
            <a:off x="7223502" y="4920766"/>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3pt</a:t>
            </a:r>
            <a:endParaRPr kumimoji="1" lang="ja-JP" altLang="en-US" sz="1600" dirty="0">
              <a:solidFill>
                <a:schemeClr val="tx1"/>
              </a:solidFill>
            </a:endParaRPr>
          </a:p>
        </p:txBody>
      </p:sp>
      <p:sp>
        <p:nvSpPr>
          <p:cNvPr id="85" name="四角形: メモ 84">
            <a:extLst>
              <a:ext uri="{FF2B5EF4-FFF2-40B4-BE49-F238E27FC236}">
                <a16:creationId xmlns:a16="http://schemas.microsoft.com/office/drawing/2014/main" id="{09AB170F-E2DB-4E3A-8433-767356FD7AD6}"/>
              </a:ext>
            </a:extLst>
          </p:cNvPr>
          <p:cNvSpPr/>
          <p:nvPr/>
        </p:nvSpPr>
        <p:spPr>
          <a:xfrm rot="20487085">
            <a:off x="6561361" y="3437876"/>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6" name="四角形: メモ 85">
            <a:extLst>
              <a:ext uri="{FF2B5EF4-FFF2-40B4-BE49-F238E27FC236}">
                <a16:creationId xmlns:a16="http://schemas.microsoft.com/office/drawing/2014/main" id="{1B6D038D-E279-4CFF-901A-4F5407EB901B}"/>
              </a:ext>
            </a:extLst>
          </p:cNvPr>
          <p:cNvSpPr/>
          <p:nvPr/>
        </p:nvSpPr>
        <p:spPr>
          <a:xfrm rot="20487085">
            <a:off x="7229214" y="3437876"/>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8" name="四角形: メモ 87">
            <a:extLst>
              <a:ext uri="{FF2B5EF4-FFF2-40B4-BE49-F238E27FC236}">
                <a16:creationId xmlns:a16="http://schemas.microsoft.com/office/drawing/2014/main" id="{8F2FC982-BEF7-44A4-844D-214E02269660}"/>
              </a:ext>
            </a:extLst>
          </p:cNvPr>
          <p:cNvSpPr/>
          <p:nvPr/>
        </p:nvSpPr>
        <p:spPr>
          <a:xfrm rot="21255170">
            <a:off x="6016555" y="3461075"/>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92" name="テキスト ボックス 91">
            <a:extLst>
              <a:ext uri="{FF2B5EF4-FFF2-40B4-BE49-F238E27FC236}">
                <a16:creationId xmlns:a16="http://schemas.microsoft.com/office/drawing/2014/main" id="{531DD217-23CB-490B-9056-4EE09FE5ADDA}"/>
              </a:ext>
            </a:extLst>
          </p:cNvPr>
          <p:cNvSpPr txBox="1"/>
          <p:nvPr/>
        </p:nvSpPr>
        <p:spPr>
          <a:xfrm>
            <a:off x="6585404" y="3507208"/>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err="1"/>
          </a:p>
        </p:txBody>
      </p:sp>
      <p:sp>
        <p:nvSpPr>
          <p:cNvPr id="93" name="テキスト ボックス 92">
            <a:extLst>
              <a:ext uri="{FF2B5EF4-FFF2-40B4-BE49-F238E27FC236}">
                <a16:creationId xmlns:a16="http://schemas.microsoft.com/office/drawing/2014/main" id="{530D73D7-13FA-4B32-8A56-F5F1DCB3B25F}"/>
              </a:ext>
            </a:extLst>
          </p:cNvPr>
          <p:cNvSpPr txBox="1"/>
          <p:nvPr/>
        </p:nvSpPr>
        <p:spPr>
          <a:xfrm>
            <a:off x="6057696" y="3487617"/>
            <a:ext cx="374246" cy="307777"/>
          </a:xfrm>
          <a:prstGeom prst="rect">
            <a:avLst/>
          </a:prstGeom>
          <a:noFill/>
        </p:spPr>
        <p:txBody>
          <a:bodyPr wrap="square" lIns="0" rIns="0" rtlCol="0">
            <a:spAutoFit/>
          </a:bodyPr>
          <a:lstStyle/>
          <a:p>
            <a:pPr algn="ctr"/>
            <a:r>
              <a:rPr kumimoji="1" lang="en-US" altLang="ja-JP" sz="1400" dirty="0"/>
              <a:t>5</a:t>
            </a:r>
            <a:endParaRPr kumimoji="1" lang="ja-JP" altLang="en-US" sz="1400" dirty="0" err="1"/>
          </a:p>
        </p:txBody>
      </p:sp>
      <p:sp>
        <p:nvSpPr>
          <p:cNvPr id="94" name="テキスト ボックス 93">
            <a:extLst>
              <a:ext uri="{FF2B5EF4-FFF2-40B4-BE49-F238E27FC236}">
                <a16:creationId xmlns:a16="http://schemas.microsoft.com/office/drawing/2014/main" id="{C969CCE9-4E3A-42FE-A71A-0F3CE7CDAB5D}"/>
              </a:ext>
            </a:extLst>
          </p:cNvPr>
          <p:cNvSpPr txBox="1"/>
          <p:nvPr/>
        </p:nvSpPr>
        <p:spPr>
          <a:xfrm>
            <a:off x="7253257" y="3507208"/>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err="1"/>
          </a:p>
        </p:txBody>
      </p:sp>
      <p:sp>
        <p:nvSpPr>
          <p:cNvPr id="95" name="テキスト ボックス 94">
            <a:extLst>
              <a:ext uri="{FF2B5EF4-FFF2-40B4-BE49-F238E27FC236}">
                <a16:creationId xmlns:a16="http://schemas.microsoft.com/office/drawing/2014/main" id="{CBD3C7AF-E38E-4747-A484-A5685565B6C7}"/>
              </a:ext>
            </a:extLst>
          </p:cNvPr>
          <p:cNvSpPr txBox="1"/>
          <p:nvPr/>
        </p:nvSpPr>
        <p:spPr>
          <a:xfrm rot="21392222">
            <a:off x="5934731" y="2996469"/>
            <a:ext cx="1788160" cy="369332"/>
          </a:xfrm>
          <a:prstGeom prst="rect">
            <a:avLst/>
          </a:prstGeom>
          <a:solidFill>
            <a:schemeClr val="bg1"/>
          </a:solidFill>
          <a:ln>
            <a:solidFill>
              <a:schemeClr val="tx1"/>
            </a:solidFill>
          </a:ln>
        </p:spPr>
        <p:txBody>
          <a:bodyPr wrap="square" lIns="0" rIns="0" rtlCol="0">
            <a:spAutoFit/>
          </a:bodyPr>
          <a:lstStyle/>
          <a:p>
            <a:pPr algn="ctr"/>
            <a:r>
              <a:rPr kumimoji="1" lang="ja-JP" altLang="en-US" dirty="0"/>
              <a:t>自社の強み</a:t>
            </a:r>
          </a:p>
        </p:txBody>
      </p:sp>
      <p:sp>
        <p:nvSpPr>
          <p:cNvPr id="96" name="四角形: メモ 95">
            <a:extLst>
              <a:ext uri="{FF2B5EF4-FFF2-40B4-BE49-F238E27FC236}">
                <a16:creationId xmlns:a16="http://schemas.microsoft.com/office/drawing/2014/main" id="{159EC7BC-3F14-4AA9-8FAA-04DFC6470DE5}"/>
              </a:ext>
            </a:extLst>
          </p:cNvPr>
          <p:cNvSpPr/>
          <p:nvPr/>
        </p:nvSpPr>
        <p:spPr>
          <a:xfrm rot="21255170">
            <a:off x="3528114" y="3494332"/>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97" name="四角形: メモ 96">
            <a:extLst>
              <a:ext uri="{FF2B5EF4-FFF2-40B4-BE49-F238E27FC236}">
                <a16:creationId xmlns:a16="http://schemas.microsoft.com/office/drawing/2014/main" id="{90ED01C8-4C0B-4561-BA06-79D3618503BE}"/>
              </a:ext>
            </a:extLst>
          </p:cNvPr>
          <p:cNvSpPr/>
          <p:nvPr/>
        </p:nvSpPr>
        <p:spPr>
          <a:xfrm rot="21255170">
            <a:off x="4185087" y="3461076"/>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98" name="テキスト ボックス 97">
            <a:extLst>
              <a:ext uri="{FF2B5EF4-FFF2-40B4-BE49-F238E27FC236}">
                <a16:creationId xmlns:a16="http://schemas.microsoft.com/office/drawing/2014/main" id="{2F332493-BAB0-4CF9-9CBD-89AC0DF8F3ED}"/>
              </a:ext>
            </a:extLst>
          </p:cNvPr>
          <p:cNvSpPr txBox="1"/>
          <p:nvPr/>
        </p:nvSpPr>
        <p:spPr>
          <a:xfrm>
            <a:off x="4220698" y="3515839"/>
            <a:ext cx="374246" cy="307777"/>
          </a:xfrm>
          <a:prstGeom prst="rect">
            <a:avLst/>
          </a:prstGeom>
          <a:noFill/>
        </p:spPr>
        <p:txBody>
          <a:bodyPr wrap="square" lIns="0" rIns="0" rtlCol="0">
            <a:spAutoFit/>
          </a:bodyPr>
          <a:lstStyle/>
          <a:p>
            <a:pPr algn="ctr"/>
            <a:r>
              <a:rPr kumimoji="1" lang="en-US" altLang="ja-JP" sz="1400" dirty="0"/>
              <a:t>5</a:t>
            </a:r>
            <a:endParaRPr kumimoji="1" lang="ja-JP" altLang="en-US" sz="1400" dirty="0"/>
          </a:p>
        </p:txBody>
      </p:sp>
      <p:sp>
        <p:nvSpPr>
          <p:cNvPr id="99" name="テキスト ボックス 98">
            <a:extLst>
              <a:ext uri="{FF2B5EF4-FFF2-40B4-BE49-F238E27FC236}">
                <a16:creationId xmlns:a16="http://schemas.microsoft.com/office/drawing/2014/main" id="{DC3992EB-9FD8-473A-8A3E-6F5F983C075D}"/>
              </a:ext>
            </a:extLst>
          </p:cNvPr>
          <p:cNvSpPr txBox="1"/>
          <p:nvPr/>
        </p:nvSpPr>
        <p:spPr>
          <a:xfrm rot="21392222">
            <a:off x="3445928" y="3066857"/>
            <a:ext cx="1788160" cy="369332"/>
          </a:xfrm>
          <a:prstGeom prst="rect">
            <a:avLst/>
          </a:prstGeom>
          <a:noFill/>
          <a:ln>
            <a:solidFill>
              <a:srgbClr val="111724"/>
            </a:solidFill>
          </a:ln>
        </p:spPr>
        <p:txBody>
          <a:bodyPr wrap="square" lIns="0" rIns="0" rtlCol="0">
            <a:spAutoFit/>
          </a:bodyPr>
          <a:lstStyle/>
          <a:p>
            <a:pPr algn="ctr"/>
            <a:r>
              <a:rPr kumimoji="1" lang="ja-JP" altLang="en-US" dirty="0"/>
              <a:t>顧客の課題</a:t>
            </a:r>
          </a:p>
        </p:txBody>
      </p:sp>
      <p:sp>
        <p:nvSpPr>
          <p:cNvPr id="100" name="テキスト ボックス 99">
            <a:extLst>
              <a:ext uri="{FF2B5EF4-FFF2-40B4-BE49-F238E27FC236}">
                <a16:creationId xmlns:a16="http://schemas.microsoft.com/office/drawing/2014/main" id="{569F7D4D-3B1C-4204-A7D1-A408FD7339DD}"/>
              </a:ext>
            </a:extLst>
          </p:cNvPr>
          <p:cNvSpPr txBox="1"/>
          <p:nvPr/>
        </p:nvSpPr>
        <p:spPr>
          <a:xfrm>
            <a:off x="3546330" y="3515839"/>
            <a:ext cx="374246" cy="307777"/>
          </a:xfrm>
          <a:prstGeom prst="rect">
            <a:avLst/>
          </a:prstGeom>
          <a:noFill/>
        </p:spPr>
        <p:txBody>
          <a:bodyPr wrap="square" lIns="0" rIns="0" rtlCol="0">
            <a:spAutoFit/>
          </a:bodyPr>
          <a:lstStyle/>
          <a:p>
            <a:pPr algn="ctr"/>
            <a:r>
              <a:rPr kumimoji="1" lang="en-US" altLang="ja-JP" sz="1400" dirty="0"/>
              <a:t>1</a:t>
            </a:r>
            <a:endParaRPr kumimoji="1" lang="ja-JP" altLang="en-US" sz="1400" dirty="0" err="1"/>
          </a:p>
        </p:txBody>
      </p:sp>
      <p:sp>
        <p:nvSpPr>
          <p:cNvPr id="101" name="四角形: メモ 100">
            <a:extLst>
              <a:ext uri="{FF2B5EF4-FFF2-40B4-BE49-F238E27FC236}">
                <a16:creationId xmlns:a16="http://schemas.microsoft.com/office/drawing/2014/main" id="{ED0FB2A2-B424-4587-8817-7567C506EEEF}"/>
              </a:ext>
            </a:extLst>
          </p:cNvPr>
          <p:cNvSpPr/>
          <p:nvPr/>
        </p:nvSpPr>
        <p:spPr>
          <a:xfrm rot="21255170">
            <a:off x="4813676" y="3461076"/>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102" name="テキスト ボックス 101">
            <a:extLst>
              <a:ext uri="{FF2B5EF4-FFF2-40B4-BE49-F238E27FC236}">
                <a16:creationId xmlns:a16="http://schemas.microsoft.com/office/drawing/2014/main" id="{DC039D01-3418-4465-971A-52513B2A1DC9}"/>
              </a:ext>
            </a:extLst>
          </p:cNvPr>
          <p:cNvSpPr txBox="1"/>
          <p:nvPr/>
        </p:nvSpPr>
        <p:spPr>
          <a:xfrm>
            <a:off x="4849287" y="3515839"/>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a:p>
        </p:txBody>
      </p:sp>
    </p:spTree>
    <p:extLst>
      <p:ext uri="{BB962C8B-B14F-4D97-AF65-F5344CB8AC3E}">
        <p14:creationId xmlns:p14="http://schemas.microsoft.com/office/powerpoint/2010/main" val="395552454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Day1 : </a:t>
            </a:r>
            <a:r>
              <a:rPr lang="ja-JP" altLang="en-US" dirty="0"/>
              <a:t>実践編</a:t>
            </a:r>
            <a:endParaRPr lang="en-US" dirty="0"/>
          </a:p>
        </p:txBody>
      </p:sp>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33</a:t>
            </a:fld>
            <a:endParaRPr lang="en-US"/>
          </a:p>
        </p:txBody>
      </p:sp>
      <p:sp>
        <p:nvSpPr>
          <p:cNvPr id="7" name="Text Placeholder 10">
            <a:extLst>
              <a:ext uri="{FF2B5EF4-FFF2-40B4-BE49-F238E27FC236}">
                <a16:creationId xmlns:a16="http://schemas.microsoft.com/office/drawing/2014/main" id="{7F32C2A0-B7D9-4763-B31F-926F0B9C5E32}"/>
              </a:ext>
            </a:extLst>
          </p:cNvPr>
          <p:cNvSpPr>
            <a:spLocks noGrp="1"/>
          </p:cNvSpPr>
          <p:nvPr>
            <p:ph type="body" sz="quarter" idx="10"/>
          </p:nvPr>
        </p:nvSpPr>
        <p:spPr>
          <a:xfrm>
            <a:off x="6274559" y="582592"/>
            <a:ext cx="5574542" cy="5349916"/>
          </a:xfrm>
        </p:spPr>
        <p:txBody>
          <a:bodyPr/>
          <a:lstStyle/>
          <a:p>
            <a:pPr marL="457200" indent="-457200">
              <a:buAutoNum type="arabicPeriod"/>
            </a:pPr>
            <a:r>
              <a:rPr lang="en-US" dirty="0"/>
              <a:t>Listen : </a:t>
            </a:r>
            <a:r>
              <a:rPr lang="ja-JP" altLang="en-US" dirty="0"/>
              <a:t>顧客は誰か </a:t>
            </a:r>
            <a:r>
              <a:rPr lang="en-US" altLang="ja-JP" dirty="0"/>
              <a:t>? </a:t>
            </a:r>
            <a:endParaRPr lang="en-US" dirty="0"/>
          </a:p>
          <a:p>
            <a:pPr marL="457200" indent="-457200">
              <a:buAutoNum type="arabicPeriod"/>
            </a:pPr>
            <a:r>
              <a:rPr lang="en-US" dirty="0">
                <a:solidFill>
                  <a:srgbClr val="111724"/>
                </a:solidFill>
              </a:rPr>
              <a:t>Define : </a:t>
            </a:r>
            <a:r>
              <a:rPr lang="ja-JP" altLang="en-US" dirty="0">
                <a:solidFill>
                  <a:srgbClr val="111724"/>
                </a:solidFill>
              </a:rPr>
              <a:t>課題と機会は何か </a:t>
            </a:r>
            <a:r>
              <a:rPr lang="en-US" altLang="ja-JP" dirty="0">
                <a:solidFill>
                  <a:srgbClr val="111724"/>
                </a:solidFill>
              </a:rPr>
              <a:t>? </a:t>
            </a:r>
            <a:endParaRPr lang="en-US" dirty="0">
              <a:solidFill>
                <a:srgbClr val="111724"/>
              </a:solidFill>
            </a:endParaRPr>
          </a:p>
          <a:p>
            <a:pPr marL="457200" indent="-457200">
              <a:buAutoNum type="arabicPeriod"/>
            </a:pPr>
            <a:r>
              <a:rPr lang="en-US" dirty="0">
                <a:solidFill>
                  <a:srgbClr val="111724"/>
                </a:solidFill>
              </a:rPr>
              <a:t>Invent : </a:t>
            </a:r>
            <a:r>
              <a:rPr lang="ja-JP" altLang="en-US" dirty="0">
                <a:solidFill>
                  <a:srgbClr val="111724"/>
                </a:solidFill>
              </a:rPr>
              <a:t>解決策は何か </a:t>
            </a:r>
            <a:r>
              <a:rPr lang="en-US" altLang="ja-JP" dirty="0">
                <a:solidFill>
                  <a:srgbClr val="111724"/>
                </a:solidFill>
              </a:rPr>
              <a:t>?</a:t>
            </a:r>
            <a:endParaRPr lang="en-US" dirty="0">
              <a:solidFill>
                <a:srgbClr val="111724"/>
              </a:solidFill>
            </a:endParaRPr>
          </a:p>
          <a:p>
            <a:pPr marL="457200" indent="-457200">
              <a:buAutoNum type="arabicPeriod"/>
            </a:pPr>
            <a:r>
              <a:rPr lang="en-US" b="1" dirty="0">
                <a:solidFill>
                  <a:schemeClr val="accent2"/>
                </a:solidFill>
              </a:rPr>
              <a:t>Refine : </a:t>
            </a:r>
            <a:r>
              <a:rPr lang="ja-JP" altLang="en-US" b="1" dirty="0">
                <a:solidFill>
                  <a:schemeClr val="accent2"/>
                </a:solidFill>
              </a:rPr>
              <a:t>最終的な顧客の体験は</a:t>
            </a:r>
            <a:r>
              <a:rPr lang="en-US" altLang="ja-JP" b="1" dirty="0">
                <a:solidFill>
                  <a:schemeClr val="accent2"/>
                </a:solidFill>
              </a:rPr>
              <a:t>?</a:t>
            </a:r>
            <a:endParaRPr lang="en-US" b="1" dirty="0">
              <a:solidFill>
                <a:schemeClr val="accent2"/>
              </a:solidFill>
            </a:endParaRPr>
          </a:p>
          <a:p>
            <a:pPr marL="457200" indent="-457200">
              <a:buAutoNum type="arabicPeriod"/>
            </a:pPr>
            <a:r>
              <a:rPr lang="en-US" dirty="0"/>
              <a:t>Test/Iterate : </a:t>
            </a:r>
            <a:r>
              <a:rPr lang="ja-JP" altLang="en-US" dirty="0"/>
              <a:t>成功を計測する指標は</a:t>
            </a:r>
            <a:r>
              <a:rPr lang="en-US" altLang="ja-JP" dirty="0"/>
              <a:t>?</a:t>
            </a:r>
            <a:endParaRPr lang="en-US" dirty="0"/>
          </a:p>
          <a:p>
            <a:endParaRPr lang="en-US" dirty="0"/>
          </a:p>
          <a:p>
            <a:endParaRPr lang="en-US" dirty="0"/>
          </a:p>
        </p:txBody>
      </p:sp>
    </p:spTree>
    <p:extLst>
      <p:ext uri="{BB962C8B-B14F-4D97-AF65-F5344CB8AC3E}">
        <p14:creationId xmlns:p14="http://schemas.microsoft.com/office/powerpoint/2010/main" val="371972033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39E6060-C825-4C6F-A827-D474850FDB85}"/>
              </a:ext>
            </a:extLst>
          </p:cNvPr>
          <p:cNvSpPr>
            <a:spLocks noGrp="1"/>
          </p:cNvSpPr>
          <p:nvPr>
            <p:ph type="title"/>
          </p:nvPr>
        </p:nvSpPr>
        <p:spPr/>
        <p:txBody>
          <a:bodyPr/>
          <a:lstStyle/>
          <a:p>
            <a:r>
              <a:rPr lang="ja-JP" altLang="en-US" dirty="0"/>
              <a:t>決定した解決策を企画文書にする</a:t>
            </a:r>
          </a:p>
        </p:txBody>
      </p:sp>
      <p:sp>
        <p:nvSpPr>
          <p:cNvPr id="4" name="スライド番号プレースホルダー 3">
            <a:extLst>
              <a:ext uri="{FF2B5EF4-FFF2-40B4-BE49-F238E27FC236}">
                <a16:creationId xmlns:a16="http://schemas.microsoft.com/office/drawing/2014/main" id="{A38BF865-66E5-4E90-A26F-387457E28BB7}"/>
              </a:ext>
            </a:extLst>
          </p:cNvPr>
          <p:cNvSpPr>
            <a:spLocks noGrp="1"/>
          </p:cNvSpPr>
          <p:nvPr>
            <p:ph type="sldNum" sz="quarter" idx="4"/>
          </p:nvPr>
        </p:nvSpPr>
        <p:spPr/>
        <p:txBody>
          <a:bodyPr/>
          <a:lstStyle/>
          <a:p>
            <a:fld id="{DC503246-BBCE-4F0A-BCDC-08FC4C52637D}" type="slidenum">
              <a:rPr lang="en-US" smtClean="0"/>
              <a:pPr/>
              <a:t>34</a:t>
            </a:fld>
            <a:endParaRPr lang="en-US"/>
          </a:p>
        </p:txBody>
      </p:sp>
      <p:sp>
        <p:nvSpPr>
          <p:cNvPr id="7" name="テキスト プレースホルダー 2">
            <a:extLst>
              <a:ext uri="{FF2B5EF4-FFF2-40B4-BE49-F238E27FC236}">
                <a16:creationId xmlns:a16="http://schemas.microsoft.com/office/drawing/2014/main" id="{FA8FB55A-B41B-4486-9CBE-A69A52A82811}"/>
              </a:ext>
            </a:extLst>
          </p:cNvPr>
          <p:cNvSpPr txBox="1">
            <a:spLocks/>
          </p:cNvSpPr>
          <p:nvPr/>
        </p:nvSpPr>
        <p:spPr>
          <a:xfrm>
            <a:off x="5597912" y="1357661"/>
            <a:ext cx="5984488" cy="4912114"/>
          </a:xfrm>
          <a:prstGeom prst="rect">
            <a:avLst/>
          </a:prstGeom>
        </p:spPr>
        <p:txBody>
          <a:bodyPr/>
          <a:lst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a:buNone/>
            </a:pPr>
            <a:r>
              <a:rPr kumimoji="1" lang="ja-JP" altLang="en-US" dirty="0"/>
              <a:t>次の </a:t>
            </a:r>
            <a:r>
              <a:rPr kumimoji="1" lang="en-US" altLang="ja-JP" dirty="0"/>
              <a:t>2 </a:t>
            </a:r>
            <a:r>
              <a:rPr kumimoji="1" lang="ja-JP" altLang="en-US" dirty="0"/>
              <a:t>点を企画文書として明確にする。</a:t>
            </a:r>
            <a:endParaRPr kumimoji="1" lang="en-US" altLang="ja-JP" dirty="0"/>
          </a:p>
          <a:p>
            <a:r>
              <a:rPr kumimoji="1" lang="ja-JP" altLang="en-US" dirty="0"/>
              <a:t>顧客へのメッセージ</a:t>
            </a:r>
            <a:br>
              <a:rPr kumimoji="1" lang="en-US" altLang="ja-JP" dirty="0"/>
            </a:br>
            <a:r>
              <a:rPr kumimoji="1" lang="ja-JP" altLang="en-US" dirty="0"/>
              <a:t>誰がどういう状況の時に使い、どんな効果が得られるのか。なぜ自社製品が評価されるのか。どうすれば体験できるのか。</a:t>
            </a:r>
            <a:endParaRPr kumimoji="1" lang="en-US" altLang="ja-JP" dirty="0"/>
          </a:p>
          <a:p>
            <a:pPr marL="0" indent="0">
              <a:buNone/>
            </a:pPr>
            <a:endParaRPr kumimoji="1" lang="en-US" altLang="ja-JP" dirty="0"/>
          </a:p>
          <a:p>
            <a:r>
              <a:rPr kumimoji="1" lang="ja-JP" altLang="en-US" dirty="0"/>
              <a:t>社内へのメッセージ</a:t>
            </a:r>
            <a:br>
              <a:rPr kumimoji="1" lang="en-US" altLang="ja-JP" dirty="0"/>
            </a:br>
            <a:r>
              <a:rPr kumimoji="1" lang="ja-JP" altLang="en-US" dirty="0"/>
              <a:t>行動増による利益増が起こる仕組み、データの蓄積によるモデルの改善が進み競合と差別化できる見通し 。</a:t>
            </a:r>
            <a:endParaRPr kumimoji="1" lang="en-US" altLang="ja-JP" dirty="0"/>
          </a:p>
        </p:txBody>
      </p:sp>
      <p:pic>
        <p:nvPicPr>
          <p:cNvPr id="3" name="図 2">
            <a:extLst>
              <a:ext uri="{FF2B5EF4-FFF2-40B4-BE49-F238E27FC236}">
                <a16:creationId xmlns:a16="http://schemas.microsoft.com/office/drawing/2014/main" id="{3158E08D-653B-4D34-8E68-36534B9A1F5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 y="1196283"/>
            <a:ext cx="4204977" cy="4945660"/>
          </a:xfrm>
          <a:prstGeom prst="rect">
            <a:avLst/>
          </a:prstGeom>
        </p:spPr>
      </p:pic>
    </p:spTree>
    <p:extLst>
      <p:ext uri="{BB962C8B-B14F-4D97-AF65-F5344CB8AC3E}">
        <p14:creationId xmlns:p14="http://schemas.microsoft.com/office/powerpoint/2010/main" val="386881781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9B85E-081D-46DA-B939-9E9F2968FBD3}"/>
              </a:ext>
            </a:extLst>
          </p:cNvPr>
          <p:cNvSpPr>
            <a:spLocks noGrp="1"/>
          </p:cNvSpPr>
          <p:nvPr>
            <p:ph type="title"/>
          </p:nvPr>
        </p:nvSpPr>
        <p:spPr/>
        <p:txBody>
          <a:bodyPr/>
          <a:lstStyle/>
          <a:p>
            <a:r>
              <a:rPr kumimoji="1" lang="en-US" altLang="ja-JP" dirty="0"/>
              <a:t>Refine </a:t>
            </a:r>
            <a:r>
              <a:rPr kumimoji="1" lang="ja-JP" altLang="en-US" dirty="0"/>
              <a:t>の進め方</a:t>
            </a:r>
          </a:p>
        </p:txBody>
      </p:sp>
      <p:sp>
        <p:nvSpPr>
          <p:cNvPr id="16" name="コンテンツ プレースホルダー 15">
            <a:extLst>
              <a:ext uri="{FF2B5EF4-FFF2-40B4-BE49-F238E27FC236}">
                <a16:creationId xmlns:a16="http://schemas.microsoft.com/office/drawing/2014/main" id="{B95AB483-1546-4F6A-9FA2-3319E49E1ED2}"/>
              </a:ext>
            </a:extLst>
          </p:cNvPr>
          <p:cNvSpPr>
            <a:spLocks noGrp="1"/>
          </p:cNvSpPr>
          <p:nvPr>
            <p:ph idx="1"/>
          </p:nvPr>
        </p:nvSpPr>
        <p:spPr>
          <a:xfrm>
            <a:off x="425038" y="1371600"/>
            <a:ext cx="11424062" cy="461665"/>
          </a:xfrm>
        </p:spPr>
        <p:txBody>
          <a:bodyPr/>
          <a:lstStyle/>
          <a:p>
            <a:r>
              <a:rPr lang="ja-JP" altLang="en-US"/>
              <a:t>企画役、営業役</a:t>
            </a:r>
            <a:r>
              <a:rPr lang="ja-JP" altLang="en-US" dirty="0"/>
              <a:t>、開発者役の </a:t>
            </a:r>
            <a:r>
              <a:rPr lang="en-US" altLang="ja-JP" dirty="0"/>
              <a:t>3 </a:t>
            </a:r>
            <a:r>
              <a:rPr lang="ja-JP" altLang="en-US" dirty="0"/>
              <a:t>つに分かれてください。</a:t>
            </a:r>
            <a:endParaRPr lang="en-US" altLang="ja-JP" dirty="0"/>
          </a:p>
        </p:txBody>
      </p:sp>
      <p:sp>
        <p:nvSpPr>
          <p:cNvPr id="4" name="スライド番号プレースホルダー 3">
            <a:extLst>
              <a:ext uri="{FF2B5EF4-FFF2-40B4-BE49-F238E27FC236}">
                <a16:creationId xmlns:a16="http://schemas.microsoft.com/office/drawing/2014/main" id="{138148C2-F886-4DB9-8932-CA0B2C9E59F6}"/>
              </a:ext>
            </a:extLst>
          </p:cNvPr>
          <p:cNvSpPr>
            <a:spLocks noGrp="1"/>
          </p:cNvSpPr>
          <p:nvPr>
            <p:ph type="sldNum" sz="quarter" idx="4"/>
          </p:nvPr>
        </p:nvSpPr>
        <p:spPr/>
        <p:txBody>
          <a:bodyPr/>
          <a:lstStyle/>
          <a:p>
            <a:fld id="{DC503246-BBCE-4F0A-BCDC-08FC4C52637D}" type="slidenum">
              <a:rPr lang="en-US" smtClean="0"/>
              <a:pPr/>
              <a:t>35</a:t>
            </a:fld>
            <a:endParaRPr lang="en-US"/>
          </a:p>
        </p:txBody>
      </p:sp>
      <p:pic>
        <p:nvPicPr>
          <p:cNvPr id="5" name="グラフィックス 4" descr="教室 単色塗りつぶし">
            <a:extLst>
              <a:ext uri="{FF2B5EF4-FFF2-40B4-BE49-F238E27FC236}">
                <a16:creationId xmlns:a16="http://schemas.microsoft.com/office/drawing/2014/main" id="{FA0C1053-9151-4FE0-B670-08F286CB6D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2873" y="2175514"/>
            <a:ext cx="1479630" cy="1479630"/>
          </a:xfrm>
          <a:prstGeom prst="rect">
            <a:avLst/>
          </a:prstGeom>
        </p:spPr>
      </p:pic>
      <p:pic>
        <p:nvPicPr>
          <p:cNvPr id="6" name="グラフィックス 5" descr="女性のプロフィール 単色塗りつぶし">
            <a:extLst>
              <a:ext uri="{FF2B5EF4-FFF2-40B4-BE49-F238E27FC236}">
                <a16:creationId xmlns:a16="http://schemas.microsoft.com/office/drawing/2014/main" id="{A72E2790-DA4D-4670-B767-34B34BA60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5845" y="2305175"/>
            <a:ext cx="1220308" cy="1220308"/>
          </a:xfrm>
          <a:prstGeom prst="rect">
            <a:avLst/>
          </a:prstGeom>
        </p:spPr>
      </p:pic>
      <p:sp>
        <p:nvSpPr>
          <p:cNvPr id="11" name="テキスト ボックス 10">
            <a:extLst>
              <a:ext uri="{FF2B5EF4-FFF2-40B4-BE49-F238E27FC236}">
                <a16:creationId xmlns:a16="http://schemas.microsoft.com/office/drawing/2014/main" id="{64B221AC-58BB-4380-A6F0-94C1B019FDBE}"/>
              </a:ext>
            </a:extLst>
          </p:cNvPr>
          <p:cNvSpPr txBox="1"/>
          <p:nvPr/>
        </p:nvSpPr>
        <p:spPr>
          <a:xfrm>
            <a:off x="229491" y="3655144"/>
            <a:ext cx="3867205" cy="646331"/>
          </a:xfrm>
          <a:prstGeom prst="rect">
            <a:avLst/>
          </a:prstGeom>
          <a:noFill/>
        </p:spPr>
        <p:txBody>
          <a:bodyPr wrap="square" lIns="0" rIns="0" rtlCol="0">
            <a:spAutoFit/>
          </a:bodyPr>
          <a:lstStyle/>
          <a:p>
            <a:pPr algn="ctr"/>
            <a:r>
              <a:rPr lang="ja-JP" altLang="en-US" b="1" dirty="0"/>
              <a:t>企画</a:t>
            </a:r>
            <a:r>
              <a:rPr kumimoji="1" lang="ja-JP" altLang="en-US" b="1" dirty="0">
                <a:latin typeface="メイリオ" panose="020B0604030504040204" pitchFamily="50" charset="-128"/>
                <a:ea typeface="メイリオ" panose="020B0604030504040204" pitchFamily="50" charset="-128"/>
              </a:rPr>
              <a:t>役</a:t>
            </a:r>
            <a:endParaRPr kumimoji="1" lang="en-US" altLang="ja-JP" b="1" dirty="0">
              <a:latin typeface="メイリオ" panose="020B0604030504040204" pitchFamily="50" charset="-128"/>
              <a:ea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rPr>
              <a:t>プロダクトマネージャー推奨</a:t>
            </a:r>
            <a:endParaRPr kumimoji="1" lang="en-US" altLang="ja-JP"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AE3D42A3-97BD-4F5C-9FA0-B0B5CAF5D208}"/>
              </a:ext>
            </a:extLst>
          </p:cNvPr>
          <p:cNvSpPr txBox="1"/>
          <p:nvPr/>
        </p:nvSpPr>
        <p:spPr>
          <a:xfrm>
            <a:off x="4578200" y="3655144"/>
            <a:ext cx="3035599" cy="923330"/>
          </a:xfrm>
          <a:prstGeom prst="rect">
            <a:avLst/>
          </a:prstGeom>
          <a:noFill/>
        </p:spPr>
        <p:txBody>
          <a:bodyPr wrap="square" lIns="0" rIns="0" rtlCol="0">
            <a:spAutoFit/>
          </a:bodyPr>
          <a:lstStyle/>
          <a:p>
            <a:pPr algn="ctr"/>
            <a:r>
              <a:rPr kumimoji="1" lang="ja-JP" altLang="en-US" b="1" dirty="0">
                <a:latin typeface="メイリオ" panose="020B0604030504040204" pitchFamily="50" charset="-128"/>
                <a:ea typeface="メイリオ" panose="020B0604030504040204" pitchFamily="50" charset="-128"/>
              </a:rPr>
              <a:t>営業役</a:t>
            </a:r>
            <a:endParaRPr kumimoji="1" lang="en-US" altLang="ja-JP" b="1" dirty="0">
              <a:latin typeface="メイリオ" panose="020B0604030504040204" pitchFamily="50" charset="-128"/>
              <a:ea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rPr>
              <a:t>デザイナーや営業職推奨</a:t>
            </a:r>
            <a:endParaRPr kumimoji="1" lang="en-US" altLang="ja-JP" dirty="0">
              <a:latin typeface="メイリオ" panose="020B0604030504040204" pitchFamily="50" charset="-128"/>
              <a:ea typeface="メイリオ" panose="020B0604030504040204" pitchFamily="50" charset="-128"/>
            </a:endParaRPr>
          </a:p>
          <a:p>
            <a:pPr algn="ctr"/>
            <a:r>
              <a:rPr kumimoji="1" lang="en-US" altLang="ja-JP" dirty="0">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外部の人も推奨</a:t>
            </a:r>
            <a:r>
              <a:rPr kumimoji="1" lang="en-US" altLang="ja-JP" dirty="0">
                <a:latin typeface="+mj-lt"/>
                <a:ea typeface="メイリオ" panose="020B0604030504040204" pitchFamily="50" charset="-128"/>
              </a:rPr>
              <a:t> )</a:t>
            </a:r>
          </a:p>
        </p:txBody>
      </p:sp>
      <p:sp>
        <p:nvSpPr>
          <p:cNvPr id="13" name="吹き出し: 角を丸めた四角形 12">
            <a:extLst>
              <a:ext uri="{FF2B5EF4-FFF2-40B4-BE49-F238E27FC236}">
                <a16:creationId xmlns:a16="http://schemas.microsoft.com/office/drawing/2014/main" id="{316FDA2A-53D4-4A72-A41F-E1199F3F372D}"/>
              </a:ext>
            </a:extLst>
          </p:cNvPr>
          <p:cNvSpPr/>
          <p:nvPr/>
        </p:nvSpPr>
        <p:spPr>
          <a:xfrm>
            <a:off x="555584" y="4760755"/>
            <a:ext cx="3418391" cy="1050110"/>
          </a:xfrm>
          <a:prstGeom prst="wedgeRoundRectCallout">
            <a:avLst>
              <a:gd name="adj1" fmla="val -13384"/>
              <a:gd name="adj2" fmla="val -69313"/>
              <a:gd name="adj3" fmla="val 16667"/>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b="1" dirty="0">
                <a:solidFill>
                  <a:schemeClr val="tx1"/>
                </a:solidFill>
                <a:latin typeface="メイリオ" panose="020B0604030504040204" pitchFamily="50" charset="-128"/>
                <a:ea typeface="メイリオ" panose="020B0604030504040204" pitchFamily="50" charset="-128"/>
              </a:rPr>
              <a:t>顧客へのメッセージ、</a:t>
            </a:r>
            <a:endParaRPr kumimoji="1" lang="en-US" altLang="ja-JP" sz="2000" b="1"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b="1" dirty="0">
                <a:solidFill>
                  <a:schemeClr val="tx1"/>
                </a:solidFill>
                <a:latin typeface="メイリオ" panose="020B0604030504040204" pitchFamily="50" charset="-128"/>
                <a:ea typeface="メイリオ" panose="020B0604030504040204" pitchFamily="50" charset="-128"/>
              </a:rPr>
              <a:t>社内向けの </a:t>
            </a:r>
            <a:r>
              <a:rPr kumimoji="1" lang="en-US" altLang="ja-JP" sz="2000" b="1" dirty="0">
                <a:solidFill>
                  <a:schemeClr val="tx1"/>
                </a:solidFill>
                <a:latin typeface="メイリオ" panose="020B0604030504040204" pitchFamily="50" charset="-128"/>
                <a:ea typeface="メイリオ" panose="020B0604030504040204" pitchFamily="50" charset="-128"/>
              </a:rPr>
              <a:t>FAQ </a:t>
            </a:r>
            <a:r>
              <a:rPr kumimoji="1" lang="ja-JP" altLang="en-US" sz="2000" b="1" dirty="0">
                <a:solidFill>
                  <a:schemeClr val="tx1"/>
                </a:solidFill>
                <a:latin typeface="メイリオ" panose="020B0604030504040204" pitchFamily="50" charset="-128"/>
                <a:ea typeface="メイリオ" panose="020B0604030504040204" pitchFamily="50" charset="-128"/>
              </a:rPr>
              <a:t>を執筆</a:t>
            </a:r>
          </a:p>
        </p:txBody>
      </p:sp>
      <p:sp>
        <p:nvSpPr>
          <p:cNvPr id="14" name="吹き出し: 角を丸めた四角形 13">
            <a:extLst>
              <a:ext uri="{FF2B5EF4-FFF2-40B4-BE49-F238E27FC236}">
                <a16:creationId xmlns:a16="http://schemas.microsoft.com/office/drawing/2014/main" id="{951F0E43-1028-4FC8-9252-C9585A27A124}"/>
              </a:ext>
            </a:extLst>
          </p:cNvPr>
          <p:cNvSpPr/>
          <p:nvPr/>
        </p:nvSpPr>
        <p:spPr>
          <a:xfrm>
            <a:off x="4386804" y="4760755"/>
            <a:ext cx="3418391" cy="1050110"/>
          </a:xfrm>
          <a:prstGeom prst="wedgeRoundRectCallout">
            <a:avLst>
              <a:gd name="adj1" fmla="val -13384"/>
              <a:gd name="adj2" fmla="val -69313"/>
              <a:gd name="adj3" fmla="val 16667"/>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b="1" dirty="0">
                <a:solidFill>
                  <a:schemeClr val="tx1"/>
                </a:solidFill>
                <a:latin typeface="メイリオ" panose="020B0604030504040204" pitchFamily="50" charset="-128"/>
                <a:ea typeface="メイリオ" panose="020B0604030504040204" pitchFamily="50" charset="-128"/>
              </a:rPr>
              <a:t>顧客向けの </a:t>
            </a:r>
            <a:r>
              <a:rPr kumimoji="1" lang="en-US" altLang="ja-JP" sz="2000" b="1" dirty="0">
                <a:solidFill>
                  <a:schemeClr val="tx1"/>
                </a:solidFill>
                <a:latin typeface="メイリオ" panose="020B0604030504040204" pitchFamily="50" charset="-128"/>
                <a:ea typeface="メイリオ" panose="020B0604030504040204" pitchFamily="50" charset="-128"/>
              </a:rPr>
              <a:t>FAQ </a:t>
            </a:r>
            <a:r>
              <a:rPr kumimoji="1" lang="ja-JP" altLang="en-US" sz="2000" b="1" dirty="0">
                <a:solidFill>
                  <a:schemeClr val="tx1"/>
                </a:solidFill>
                <a:latin typeface="メイリオ" panose="020B0604030504040204" pitchFamily="50" charset="-128"/>
                <a:ea typeface="メイリオ" panose="020B0604030504040204" pitchFamily="50" charset="-128"/>
              </a:rPr>
              <a:t>を執筆</a:t>
            </a:r>
          </a:p>
        </p:txBody>
      </p:sp>
      <p:sp>
        <p:nvSpPr>
          <p:cNvPr id="15" name="吹き出し: 角を丸めた四角形 14">
            <a:extLst>
              <a:ext uri="{FF2B5EF4-FFF2-40B4-BE49-F238E27FC236}">
                <a16:creationId xmlns:a16="http://schemas.microsoft.com/office/drawing/2014/main" id="{93E2AB78-D97F-45C7-8571-389821F9E0FC}"/>
              </a:ext>
            </a:extLst>
          </p:cNvPr>
          <p:cNvSpPr/>
          <p:nvPr/>
        </p:nvSpPr>
        <p:spPr>
          <a:xfrm>
            <a:off x="8254009" y="4760755"/>
            <a:ext cx="3418391" cy="1050110"/>
          </a:xfrm>
          <a:prstGeom prst="wedgeRoundRectCallout">
            <a:avLst>
              <a:gd name="adj1" fmla="val -13384"/>
              <a:gd name="adj2" fmla="val -69313"/>
              <a:gd name="adj3" fmla="val 16667"/>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b="1" dirty="0">
                <a:solidFill>
                  <a:schemeClr val="tx1"/>
                </a:solidFill>
                <a:latin typeface="メイリオ" panose="020B0604030504040204" pitchFamily="50" charset="-128"/>
                <a:ea typeface="メイリオ" panose="020B0604030504040204" pitchFamily="50" charset="-128"/>
              </a:rPr>
              <a:t>顧客が体験する方法</a:t>
            </a:r>
            <a:endParaRPr kumimoji="1" lang="en-US" altLang="ja-JP" sz="2000" b="1"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b="1" dirty="0">
                <a:solidFill>
                  <a:schemeClr val="tx1"/>
                </a:solidFill>
                <a:latin typeface="メイリオ" panose="020B0604030504040204" pitchFamily="50" charset="-128"/>
                <a:ea typeface="メイリオ" panose="020B0604030504040204" pitchFamily="50" charset="-128"/>
              </a:rPr>
              <a:t>を書き出す</a:t>
            </a:r>
          </a:p>
        </p:txBody>
      </p:sp>
      <p:pic>
        <p:nvPicPr>
          <p:cNvPr id="17" name="グラフィックス 16" descr="女性のプロフィール 単色塗りつぶし">
            <a:extLst>
              <a:ext uri="{FF2B5EF4-FFF2-40B4-BE49-F238E27FC236}">
                <a16:creationId xmlns:a16="http://schemas.microsoft.com/office/drawing/2014/main" id="{48FD62E4-C252-41B2-BEC5-CFA923BD4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99495" y="2305175"/>
            <a:ext cx="1220308" cy="1220308"/>
          </a:xfrm>
          <a:prstGeom prst="rect">
            <a:avLst/>
          </a:prstGeom>
        </p:spPr>
      </p:pic>
      <p:sp>
        <p:nvSpPr>
          <p:cNvPr id="18" name="テキスト ボックス 17">
            <a:extLst>
              <a:ext uri="{FF2B5EF4-FFF2-40B4-BE49-F238E27FC236}">
                <a16:creationId xmlns:a16="http://schemas.microsoft.com/office/drawing/2014/main" id="{AD3002DC-73C3-4DD5-B5BF-8C28826695E0}"/>
              </a:ext>
            </a:extLst>
          </p:cNvPr>
          <p:cNvSpPr txBox="1"/>
          <p:nvPr/>
        </p:nvSpPr>
        <p:spPr>
          <a:xfrm>
            <a:off x="8491850" y="3655144"/>
            <a:ext cx="3035599" cy="923330"/>
          </a:xfrm>
          <a:prstGeom prst="rect">
            <a:avLst/>
          </a:prstGeom>
          <a:noFill/>
        </p:spPr>
        <p:txBody>
          <a:bodyPr wrap="square" lIns="0" rIns="0" rtlCol="0">
            <a:spAutoFit/>
          </a:bodyPr>
          <a:lstStyle/>
          <a:p>
            <a:pPr algn="ctr"/>
            <a:r>
              <a:rPr kumimoji="1" lang="ja-JP" altLang="en-US" b="1" dirty="0">
                <a:latin typeface="メイリオ" panose="020B0604030504040204" pitchFamily="50" charset="-128"/>
                <a:ea typeface="メイリオ" panose="020B0604030504040204" pitchFamily="50" charset="-128"/>
              </a:rPr>
              <a:t>開発者役</a:t>
            </a:r>
            <a:endParaRPr kumimoji="1" lang="en-US" altLang="ja-JP" b="1" dirty="0">
              <a:latin typeface="メイリオ" panose="020B0604030504040204" pitchFamily="50" charset="-128"/>
              <a:ea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rPr>
              <a:t>開発者・データサイエンティスト推奨</a:t>
            </a:r>
            <a:endParaRPr kumimoji="1"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741942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76C372-0D33-4667-B9BE-BAAF08A97952}"/>
              </a:ext>
            </a:extLst>
          </p:cNvPr>
          <p:cNvSpPr>
            <a:spLocks noGrp="1"/>
          </p:cNvSpPr>
          <p:nvPr>
            <p:ph type="title"/>
          </p:nvPr>
        </p:nvSpPr>
        <p:spPr/>
        <p:txBody>
          <a:bodyPr/>
          <a:lstStyle/>
          <a:p>
            <a:r>
              <a:rPr kumimoji="1" lang="ja-JP" altLang="en-US" dirty="0"/>
              <a:t>各チームごとのワーク</a:t>
            </a:r>
          </a:p>
        </p:txBody>
      </p:sp>
      <p:sp>
        <p:nvSpPr>
          <p:cNvPr id="4" name="スライド番号プレースホルダー 3">
            <a:extLst>
              <a:ext uri="{FF2B5EF4-FFF2-40B4-BE49-F238E27FC236}">
                <a16:creationId xmlns:a16="http://schemas.microsoft.com/office/drawing/2014/main" id="{7CC70C0D-2890-40FB-9238-016753C316D1}"/>
              </a:ext>
            </a:extLst>
          </p:cNvPr>
          <p:cNvSpPr>
            <a:spLocks noGrp="1"/>
          </p:cNvSpPr>
          <p:nvPr>
            <p:ph type="sldNum" sz="quarter" idx="4"/>
          </p:nvPr>
        </p:nvSpPr>
        <p:spPr/>
        <p:txBody>
          <a:bodyPr/>
          <a:lstStyle/>
          <a:p>
            <a:fld id="{DC503246-BBCE-4F0A-BCDC-08FC4C52637D}" type="slidenum">
              <a:rPr lang="en-US" smtClean="0"/>
              <a:pPr/>
              <a:t>36</a:t>
            </a:fld>
            <a:endParaRPr lang="en-US"/>
          </a:p>
        </p:txBody>
      </p:sp>
      <p:pic>
        <p:nvPicPr>
          <p:cNvPr id="20" name="グラフィックス 19" descr="ストップウォッチ 単色塗りつぶし">
            <a:extLst>
              <a:ext uri="{FF2B5EF4-FFF2-40B4-BE49-F238E27FC236}">
                <a16:creationId xmlns:a16="http://schemas.microsoft.com/office/drawing/2014/main" id="{681E7867-E1A2-4A6E-A65E-2B83FB86B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21" name="テキスト ボックス 20">
            <a:extLst>
              <a:ext uri="{FF2B5EF4-FFF2-40B4-BE49-F238E27FC236}">
                <a16:creationId xmlns:a16="http://schemas.microsoft.com/office/drawing/2014/main" id="{DE7EDF4C-4603-4C45-8273-FA39AF1AAE53}"/>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sp>
        <p:nvSpPr>
          <p:cNvPr id="22" name="四角形: 角を丸くする 21">
            <a:extLst>
              <a:ext uri="{FF2B5EF4-FFF2-40B4-BE49-F238E27FC236}">
                <a16:creationId xmlns:a16="http://schemas.microsoft.com/office/drawing/2014/main" id="{571C9938-63EF-49DD-A13D-8C976CD5FB5D}"/>
              </a:ext>
            </a:extLst>
          </p:cNvPr>
          <p:cNvSpPr/>
          <p:nvPr/>
        </p:nvSpPr>
        <p:spPr>
          <a:xfrm>
            <a:off x="835742" y="1248558"/>
            <a:ext cx="3274142"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企画役</a:t>
            </a:r>
          </a:p>
        </p:txBody>
      </p:sp>
      <p:sp>
        <p:nvSpPr>
          <p:cNvPr id="23" name="四角形: 角を丸くする 22">
            <a:extLst>
              <a:ext uri="{FF2B5EF4-FFF2-40B4-BE49-F238E27FC236}">
                <a16:creationId xmlns:a16="http://schemas.microsoft.com/office/drawing/2014/main" id="{42C56E69-9B84-4758-BAD0-416A20A8E25E}"/>
              </a:ext>
            </a:extLst>
          </p:cNvPr>
          <p:cNvSpPr/>
          <p:nvPr/>
        </p:nvSpPr>
        <p:spPr>
          <a:xfrm>
            <a:off x="4365523" y="1248558"/>
            <a:ext cx="3274142"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営業役</a:t>
            </a:r>
          </a:p>
        </p:txBody>
      </p:sp>
      <p:sp>
        <p:nvSpPr>
          <p:cNvPr id="24" name="四角形: 角を丸くする 23">
            <a:extLst>
              <a:ext uri="{FF2B5EF4-FFF2-40B4-BE49-F238E27FC236}">
                <a16:creationId xmlns:a16="http://schemas.microsoft.com/office/drawing/2014/main" id="{5FB4AEF5-4247-4809-8688-5324FB039560}"/>
              </a:ext>
            </a:extLst>
          </p:cNvPr>
          <p:cNvSpPr/>
          <p:nvPr/>
        </p:nvSpPr>
        <p:spPr>
          <a:xfrm>
            <a:off x="7895304" y="1248558"/>
            <a:ext cx="3274142"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開発者役</a:t>
            </a:r>
          </a:p>
        </p:txBody>
      </p:sp>
      <p:sp>
        <p:nvSpPr>
          <p:cNvPr id="25" name="テキスト ボックス 24">
            <a:extLst>
              <a:ext uri="{FF2B5EF4-FFF2-40B4-BE49-F238E27FC236}">
                <a16:creationId xmlns:a16="http://schemas.microsoft.com/office/drawing/2014/main" id="{9E12A97D-8928-4018-83B1-BCA154786803}"/>
              </a:ext>
            </a:extLst>
          </p:cNvPr>
          <p:cNvSpPr txBox="1"/>
          <p:nvPr/>
        </p:nvSpPr>
        <p:spPr>
          <a:xfrm>
            <a:off x="755225" y="1985764"/>
            <a:ext cx="3435175" cy="4001095"/>
          </a:xfrm>
          <a:prstGeom prst="rect">
            <a:avLst/>
          </a:prstGeom>
          <a:noFill/>
        </p:spPr>
        <p:txBody>
          <a:bodyPr wrap="square" lIns="0" rIns="0" rtlCol="0">
            <a:spAutoFit/>
          </a:bodyPr>
          <a:lstStyle/>
          <a:p>
            <a:pPr marL="0" indent="0">
              <a:buNone/>
            </a:pPr>
            <a:r>
              <a:rPr kumimoji="1" lang="ja-JP" altLang="en-US" sz="2000" b="1" dirty="0"/>
              <a:t>顧客にとっての価値を示す</a:t>
            </a:r>
            <a:r>
              <a:rPr kumimoji="1" lang="ja-JP" altLang="en-US" sz="1600" dirty="0"/>
              <a:t> </a:t>
            </a:r>
            <a:r>
              <a:rPr kumimoji="1" lang="en-US" altLang="ja-JP" dirty="0"/>
              <a:t>( </a:t>
            </a:r>
            <a:r>
              <a:rPr kumimoji="1" lang="ja-JP" altLang="en-US" dirty="0"/>
              <a:t>製品名 </a:t>
            </a:r>
            <a:r>
              <a:rPr kumimoji="1" lang="en-US" altLang="ja-JP" dirty="0"/>
              <a:t>/ </a:t>
            </a:r>
            <a:r>
              <a:rPr kumimoji="1" lang="ja-JP" altLang="en-US" dirty="0"/>
              <a:t>機能名 </a:t>
            </a:r>
            <a:r>
              <a:rPr kumimoji="1" lang="en-US" altLang="ja-JP" dirty="0"/>
              <a:t>) </a:t>
            </a:r>
            <a:r>
              <a:rPr kumimoji="1" lang="ja-JP" altLang="en-US" dirty="0"/>
              <a:t>は</a:t>
            </a:r>
            <a:endParaRPr kumimoji="1" lang="en-US" altLang="ja-JP" dirty="0"/>
          </a:p>
          <a:p>
            <a:pPr marL="0" indent="0">
              <a:buNone/>
            </a:pPr>
            <a:r>
              <a:rPr lang="en-US" altLang="ja-JP" dirty="0"/>
              <a:t>Define ( </a:t>
            </a:r>
            <a:r>
              <a:rPr lang="ja-JP" altLang="en-US" dirty="0"/>
              <a:t>顧客</a:t>
            </a:r>
            <a:r>
              <a:rPr lang="en-US" altLang="ja-JP" dirty="0"/>
              <a:t> )  : </a:t>
            </a:r>
            <a:r>
              <a:rPr lang="ja-JP" altLang="en-US" dirty="0"/>
              <a:t>○○な状況で△△したかったが、</a:t>
            </a:r>
            <a:r>
              <a:rPr lang="en-US" altLang="ja-JP" dirty="0"/>
              <a:t>××</a:t>
            </a:r>
            <a:r>
              <a:rPr lang="ja-JP" altLang="en-US" dirty="0"/>
              <a:t>できず□□だった</a:t>
            </a:r>
            <a:r>
              <a:rPr kumimoji="1" lang="ja-JP" altLang="en-US" dirty="0"/>
              <a:t>顧客に対し、</a:t>
            </a:r>
            <a:endParaRPr kumimoji="1" lang="en-US" altLang="ja-JP" dirty="0"/>
          </a:p>
          <a:p>
            <a:pPr marL="0" indent="0">
              <a:buNone/>
            </a:pPr>
            <a:r>
              <a:rPr kumimoji="1" lang="en-US" altLang="ja-JP" sz="1800" dirty="0"/>
              <a:t>Invent : </a:t>
            </a:r>
            <a:r>
              <a:rPr kumimoji="1" lang="ja-JP" altLang="en-US" sz="1800" dirty="0"/>
              <a:t>○○を提供します。</a:t>
            </a:r>
            <a:endParaRPr kumimoji="1" lang="en-US" altLang="ja-JP" sz="1800" dirty="0"/>
          </a:p>
          <a:p>
            <a:pPr marL="0" indent="0">
              <a:buNone/>
            </a:pPr>
            <a:r>
              <a:rPr kumimoji="1" lang="en-US" altLang="ja-JP" sz="1800" dirty="0"/>
              <a:t>Define ( </a:t>
            </a:r>
            <a:r>
              <a:rPr kumimoji="1" lang="ja-JP" altLang="en-US" sz="1800" dirty="0"/>
              <a:t>自社</a:t>
            </a:r>
            <a:r>
              <a:rPr kumimoji="1" lang="en-US" altLang="ja-JP" sz="1800" dirty="0"/>
              <a:t> ) : </a:t>
            </a:r>
            <a:r>
              <a:rPr kumimoji="1" lang="ja-JP" altLang="en-US" sz="1800" dirty="0"/>
              <a:t>○○</a:t>
            </a:r>
            <a:r>
              <a:rPr kumimoji="1" lang="ja-JP" altLang="en-US" dirty="0"/>
              <a:t>な点が特徴で</a:t>
            </a:r>
            <a:r>
              <a:rPr kumimoji="1" lang="ja-JP" altLang="en-US" sz="1800" dirty="0"/>
              <a:t>高く評価されています。</a:t>
            </a:r>
            <a:endParaRPr kumimoji="1" lang="en-US" altLang="ja-JP" sz="1800" dirty="0"/>
          </a:p>
          <a:p>
            <a:endParaRPr kumimoji="1" lang="en-US" altLang="ja-JP" sz="1600" dirty="0"/>
          </a:p>
          <a:p>
            <a:r>
              <a:rPr kumimoji="1" lang="ja-JP" altLang="en-US" sz="2000" b="1" dirty="0"/>
              <a:t>会社にとっての価値を示す</a:t>
            </a:r>
            <a:endParaRPr kumimoji="1" lang="en-US" altLang="ja-JP" sz="2000" b="1" dirty="0"/>
          </a:p>
          <a:p>
            <a:r>
              <a:rPr kumimoji="1" lang="en-US" altLang="ja-JP" dirty="0"/>
              <a:t>Q : </a:t>
            </a:r>
            <a:r>
              <a:rPr kumimoji="1" lang="ja-JP" altLang="en-US" dirty="0"/>
              <a:t>この機能 </a:t>
            </a:r>
            <a:r>
              <a:rPr kumimoji="1" lang="en-US" altLang="ja-JP" dirty="0"/>
              <a:t>/ </a:t>
            </a:r>
            <a:r>
              <a:rPr kumimoji="1" lang="ja-JP" altLang="en-US" dirty="0"/>
              <a:t>製品の事業的成長をどのように計測するのか </a:t>
            </a:r>
            <a:r>
              <a:rPr kumimoji="1" lang="en-US" altLang="ja-JP" dirty="0"/>
              <a:t>? </a:t>
            </a:r>
          </a:p>
          <a:p>
            <a:r>
              <a:rPr kumimoji="1" lang="en-US" altLang="ja-JP" dirty="0"/>
              <a:t>Q : </a:t>
            </a:r>
            <a:r>
              <a:rPr kumimoji="1" lang="ja-JP" altLang="en-US" dirty="0"/>
              <a:t>どのようなデータを蓄積し継続的な体験改善をするのか </a:t>
            </a:r>
            <a:r>
              <a:rPr kumimoji="1" lang="en-US" altLang="ja-JP" dirty="0"/>
              <a:t>?</a:t>
            </a:r>
            <a:endParaRPr kumimoji="1" lang="ja-JP" altLang="en-US" dirty="0"/>
          </a:p>
        </p:txBody>
      </p:sp>
      <p:sp>
        <p:nvSpPr>
          <p:cNvPr id="26" name="テキスト ボックス 25">
            <a:extLst>
              <a:ext uri="{FF2B5EF4-FFF2-40B4-BE49-F238E27FC236}">
                <a16:creationId xmlns:a16="http://schemas.microsoft.com/office/drawing/2014/main" id="{528834CF-3161-4A99-B0FB-E1F0E3500C34}"/>
              </a:ext>
            </a:extLst>
          </p:cNvPr>
          <p:cNvSpPr txBox="1"/>
          <p:nvPr/>
        </p:nvSpPr>
        <p:spPr>
          <a:xfrm>
            <a:off x="4365523" y="1985764"/>
            <a:ext cx="3274142" cy="3785652"/>
          </a:xfrm>
          <a:prstGeom prst="rect">
            <a:avLst/>
          </a:prstGeom>
          <a:noFill/>
        </p:spPr>
        <p:txBody>
          <a:bodyPr wrap="square" lIns="0" rIns="0" rtlCol="0">
            <a:spAutoFit/>
          </a:bodyPr>
          <a:lstStyle/>
          <a:p>
            <a:r>
              <a:rPr kumimoji="1" lang="en-US" altLang="ja-JP" sz="2000" b="1" dirty="0"/>
              <a:t>Listen </a:t>
            </a:r>
            <a:r>
              <a:rPr kumimoji="1" lang="ja-JP" altLang="en-US" sz="2000" b="1" dirty="0"/>
              <a:t>をもとに想定される顧客の質問に対する理想的な</a:t>
            </a:r>
            <a:r>
              <a:rPr kumimoji="1" lang="ja-JP" altLang="en-US" sz="2000" b="1" dirty="0">
                <a:solidFill>
                  <a:srgbClr val="111724"/>
                </a:solidFill>
              </a:rPr>
              <a:t>回答</a:t>
            </a:r>
            <a:r>
              <a:rPr kumimoji="1" lang="ja-JP" altLang="en-US" sz="2000" b="1" dirty="0"/>
              <a:t>を書く。</a:t>
            </a:r>
            <a:br>
              <a:rPr kumimoji="1" lang="en-US" altLang="ja-JP" sz="2000" b="1" dirty="0"/>
            </a:br>
            <a:endParaRPr kumimoji="1" lang="en-US" altLang="ja-JP" sz="2000" dirty="0"/>
          </a:p>
          <a:p>
            <a:r>
              <a:rPr kumimoji="1" lang="en-US" altLang="ja-JP" sz="2000" dirty="0"/>
              <a:t>Q: </a:t>
            </a:r>
            <a:r>
              <a:rPr kumimoji="1" lang="ja-JP" altLang="en-US" sz="2000" dirty="0"/>
              <a:t>効果は実証されている </a:t>
            </a:r>
            <a:r>
              <a:rPr kumimoji="1" lang="en-US" altLang="ja-JP" sz="2000" dirty="0"/>
              <a:t>?</a:t>
            </a:r>
          </a:p>
          <a:p>
            <a:r>
              <a:rPr kumimoji="1" lang="en-US" altLang="ja-JP" sz="2000" dirty="0"/>
              <a:t>A: N </a:t>
            </a:r>
            <a:r>
              <a:rPr kumimoji="1" lang="ja-JP" altLang="en-US" sz="2000" dirty="0"/>
              <a:t>社のお客様で実証実験し、</a:t>
            </a:r>
            <a:r>
              <a:rPr kumimoji="1" lang="en-US" altLang="ja-JP" sz="2000" dirty="0"/>
              <a:t>x % </a:t>
            </a:r>
            <a:r>
              <a:rPr kumimoji="1" lang="ja-JP" altLang="en-US" sz="2000" dirty="0"/>
              <a:t>で効果を実感頂いています。</a:t>
            </a:r>
            <a:endParaRPr kumimoji="1" lang="en-US" altLang="ja-JP" sz="2000" dirty="0"/>
          </a:p>
          <a:p>
            <a:endParaRPr kumimoji="1" lang="en-US" altLang="ja-JP" sz="2000" dirty="0"/>
          </a:p>
          <a:p>
            <a:r>
              <a:rPr kumimoji="1" lang="en-US" altLang="ja-JP" sz="2000" dirty="0"/>
              <a:t>Q: </a:t>
            </a:r>
            <a:r>
              <a:rPr kumimoji="1" lang="ja-JP" altLang="en-US" sz="2000" dirty="0"/>
              <a:t>費用はどれだけかかる </a:t>
            </a:r>
            <a:r>
              <a:rPr kumimoji="1" lang="en-US" altLang="ja-JP" sz="2000" dirty="0"/>
              <a:t>?</a:t>
            </a:r>
          </a:p>
          <a:p>
            <a:r>
              <a:rPr kumimoji="1" lang="en-US" altLang="ja-JP" sz="2000" dirty="0"/>
              <a:t>A: </a:t>
            </a:r>
            <a:r>
              <a:rPr kumimoji="1" lang="ja-JP" altLang="en-US" sz="2000" dirty="0"/>
              <a:t>最初 </a:t>
            </a:r>
            <a:r>
              <a:rPr kumimoji="1" lang="en-US" altLang="ja-JP" sz="2000" dirty="0"/>
              <a:t>3 </a:t>
            </a:r>
            <a:r>
              <a:rPr kumimoji="1" lang="ja-JP" altLang="en-US" sz="2000" dirty="0"/>
              <a:t>カ月は無料から始めることができます。</a:t>
            </a:r>
            <a:endParaRPr kumimoji="1" lang="en-US" altLang="ja-JP" sz="2000" dirty="0"/>
          </a:p>
        </p:txBody>
      </p:sp>
      <p:sp>
        <p:nvSpPr>
          <p:cNvPr id="27" name="テキスト ボックス 26">
            <a:extLst>
              <a:ext uri="{FF2B5EF4-FFF2-40B4-BE49-F238E27FC236}">
                <a16:creationId xmlns:a16="http://schemas.microsoft.com/office/drawing/2014/main" id="{B353C0E8-7C6C-404C-8D14-475F1E250073}"/>
              </a:ext>
            </a:extLst>
          </p:cNvPr>
          <p:cNvSpPr txBox="1"/>
          <p:nvPr/>
        </p:nvSpPr>
        <p:spPr>
          <a:xfrm>
            <a:off x="7895304" y="1985764"/>
            <a:ext cx="3274142" cy="2554545"/>
          </a:xfrm>
          <a:prstGeom prst="rect">
            <a:avLst/>
          </a:prstGeom>
          <a:noFill/>
        </p:spPr>
        <p:txBody>
          <a:bodyPr wrap="square" lIns="0" rIns="0" rtlCol="0">
            <a:spAutoFit/>
          </a:bodyPr>
          <a:lstStyle/>
          <a:p>
            <a:r>
              <a:rPr kumimoji="1" lang="ja-JP" altLang="en-US" sz="2000" b="1" dirty="0"/>
              <a:t>新機能を利用・操作するための手順を作成する。</a:t>
            </a:r>
            <a:endParaRPr kumimoji="1" lang="en-US" altLang="ja-JP" sz="2000" dirty="0"/>
          </a:p>
          <a:p>
            <a:endParaRPr kumimoji="1" lang="en-US" altLang="ja-JP" sz="2000" dirty="0"/>
          </a:p>
          <a:p>
            <a:endParaRPr kumimoji="1" lang="en-US" altLang="ja-JP" sz="2000" dirty="0"/>
          </a:p>
          <a:p>
            <a:pPr marL="457200" indent="-457200">
              <a:buAutoNum type="arabicPeriod"/>
            </a:pPr>
            <a:r>
              <a:rPr kumimoji="1" lang="ja-JP" altLang="en-US" sz="2000" dirty="0"/>
              <a:t>ログインする</a:t>
            </a:r>
            <a:endParaRPr kumimoji="1" lang="en-US" altLang="ja-JP" sz="2000" dirty="0"/>
          </a:p>
          <a:p>
            <a:pPr marL="457200" indent="-457200">
              <a:buAutoNum type="arabicPeriod"/>
            </a:pPr>
            <a:r>
              <a:rPr kumimoji="1" lang="en-US" altLang="ja-JP" sz="2000" dirty="0"/>
              <a:t>XX </a:t>
            </a:r>
            <a:r>
              <a:rPr kumimoji="1" lang="ja-JP" altLang="en-US" sz="2000" dirty="0"/>
              <a:t>メニューを起動</a:t>
            </a:r>
            <a:endParaRPr kumimoji="1" lang="en-US" altLang="ja-JP" sz="2000" dirty="0"/>
          </a:p>
          <a:p>
            <a:pPr marL="457200" indent="-457200">
              <a:buAutoNum type="arabicPeriod"/>
            </a:pPr>
            <a:endParaRPr kumimoji="1" lang="en-US" altLang="ja-JP" sz="2000" dirty="0"/>
          </a:p>
          <a:p>
            <a:r>
              <a:rPr kumimoji="1" lang="ja-JP" altLang="en-US" sz="2000" dirty="0"/>
              <a:t>・・・</a:t>
            </a:r>
            <a:endParaRPr kumimoji="1" lang="en-US" altLang="ja-JP" sz="2000" dirty="0"/>
          </a:p>
        </p:txBody>
      </p:sp>
      <p:sp>
        <p:nvSpPr>
          <p:cNvPr id="3" name="テキスト ボックス 2">
            <a:extLst>
              <a:ext uri="{FF2B5EF4-FFF2-40B4-BE49-F238E27FC236}">
                <a16:creationId xmlns:a16="http://schemas.microsoft.com/office/drawing/2014/main" id="{610FC224-678A-4924-ACDC-9470AACE6AB5}"/>
              </a:ext>
            </a:extLst>
          </p:cNvPr>
          <p:cNvSpPr txBox="1"/>
          <p:nvPr/>
        </p:nvSpPr>
        <p:spPr>
          <a:xfrm>
            <a:off x="3460830" y="5863748"/>
            <a:ext cx="8388270" cy="461665"/>
          </a:xfrm>
          <a:prstGeom prst="rect">
            <a:avLst/>
          </a:prstGeom>
          <a:noFill/>
        </p:spPr>
        <p:txBody>
          <a:bodyPr wrap="square" lIns="0" rIns="0" rtlCol="0">
            <a:spAutoFit/>
          </a:bodyPr>
          <a:lstStyle/>
          <a:p>
            <a:pPr algn="r"/>
            <a:r>
              <a:rPr kumimoji="1" lang="en-US" altLang="ja-JP" sz="2400" b="1" dirty="0">
                <a:solidFill>
                  <a:srgbClr val="FF0000"/>
                </a:solidFill>
              </a:rPr>
              <a:t>※</a:t>
            </a:r>
            <a:r>
              <a:rPr kumimoji="1" lang="ja-JP" altLang="en-US" sz="2400" b="1" dirty="0">
                <a:solidFill>
                  <a:srgbClr val="FF0000"/>
                </a:solidFill>
              </a:rPr>
              <a:t>実現性が不透明な個所は赤字で記載してください</a:t>
            </a:r>
          </a:p>
        </p:txBody>
      </p:sp>
    </p:spTree>
    <p:extLst>
      <p:ext uri="{BB962C8B-B14F-4D97-AF65-F5344CB8AC3E}">
        <p14:creationId xmlns:p14="http://schemas.microsoft.com/office/powerpoint/2010/main" val="415310748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76C372-0D33-4667-B9BE-BAAF08A97952}"/>
              </a:ext>
            </a:extLst>
          </p:cNvPr>
          <p:cNvSpPr>
            <a:spLocks noGrp="1"/>
          </p:cNvSpPr>
          <p:nvPr>
            <p:ph type="title"/>
          </p:nvPr>
        </p:nvSpPr>
        <p:spPr/>
        <p:txBody>
          <a:bodyPr/>
          <a:lstStyle/>
          <a:p>
            <a:r>
              <a:rPr kumimoji="1" lang="ja-JP" altLang="en-US" dirty="0"/>
              <a:t>各チームのワーク結果をマージし共有</a:t>
            </a:r>
          </a:p>
        </p:txBody>
      </p:sp>
      <p:sp>
        <p:nvSpPr>
          <p:cNvPr id="7" name="コンテンツ プレースホルダー 6">
            <a:extLst>
              <a:ext uri="{FF2B5EF4-FFF2-40B4-BE49-F238E27FC236}">
                <a16:creationId xmlns:a16="http://schemas.microsoft.com/office/drawing/2014/main" id="{E06FE9B3-7E7E-4BF5-8C04-B6FAF8120413}"/>
              </a:ext>
            </a:extLst>
          </p:cNvPr>
          <p:cNvSpPr>
            <a:spLocks noGrp="1"/>
          </p:cNvSpPr>
          <p:nvPr>
            <p:ph idx="1"/>
          </p:nvPr>
        </p:nvSpPr>
        <p:spPr>
          <a:xfrm>
            <a:off x="5604388" y="1371600"/>
            <a:ext cx="6244712" cy="4862870"/>
          </a:xfrm>
        </p:spPr>
        <p:txBody>
          <a:bodyPr/>
          <a:lstStyle/>
          <a:p>
            <a:r>
              <a:rPr lang="ja-JP" altLang="en-US" dirty="0"/>
              <a:t>全員の成果物を </a:t>
            </a:r>
            <a:r>
              <a:rPr lang="en-US" altLang="ja-JP" dirty="0"/>
              <a:t>1 </a:t>
            </a:r>
            <a:r>
              <a:rPr lang="ja-JP" altLang="en-US" dirty="0"/>
              <a:t>つの文章にまとめる。</a:t>
            </a:r>
            <a:endParaRPr lang="en-US" altLang="ja-JP" dirty="0"/>
          </a:p>
          <a:p>
            <a:r>
              <a:rPr lang="ja-JP" altLang="en-US" dirty="0"/>
              <a:t>まとめた後、ステークホルダーに提案しているつもりで読み上げを行う。</a:t>
            </a:r>
            <a:endParaRPr lang="en-US" altLang="ja-JP" dirty="0"/>
          </a:p>
          <a:p>
            <a:pPr marL="457200" indent="-457200">
              <a:buAutoNum type="arabicPeriod"/>
            </a:pPr>
            <a:r>
              <a:rPr lang="ja-JP" altLang="en-US" dirty="0"/>
              <a:t>企画役が顧客向けメッセージを読む</a:t>
            </a:r>
            <a:endParaRPr lang="en-US" altLang="ja-JP" dirty="0"/>
          </a:p>
          <a:p>
            <a:pPr marL="457200" indent="-457200">
              <a:buAutoNum type="arabicPeriod"/>
            </a:pPr>
            <a:r>
              <a:rPr lang="ja-JP" altLang="en-US" dirty="0"/>
              <a:t>開発役が体験手順を説明する</a:t>
            </a:r>
            <a:endParaRPr lang="en-US" altLang="ja-JP" dirty="0"/>
          </a:p>
          <a:p>
            <a:pPr marL="457200" indent="-457200">
              <a:buFont typeface="Amazon Ember Display" panose="020F0603020204020204" pitchFamily="34" charset="0"/>
              <a:buAutoNum type="arabicPeriod"/>
            </a:pPr>
            <a:r>
              <a:rPr lang="ja-JP" altLang="en-US" dirty="0"/>
              <a:t>営業役が顧客向け </a:t>
            </a:r>
            <a:r>
              <a:rPr lang="en-US" altLang="ja-JP" dirty="0"/>
              <a:t>FAQ </a:t>
            </a:r>
            <a:r>
              <a:rPr lang="ja-JP" altLang="en-US" dirty="0"/>
              <a:t>を説明する</a:t>
            </a:r>
            <a:endParaRPr lang="en-US" altLang="ja-JP" dirty="0"/>
          </a:p>
          <a:p>
            <a:pPr marL="457200" indent="-457200">
              <a:buAutoNum type="arabicPeriod"/>
            </a:pPr>
            <a:r>
              <a:rPr lang="ja-JP" altLang="en-US" dirty="0"/>
              <a:t>企画役が社内向け </a:t>
            </a:r>
            <a:r>
              <a:rPr lang="en-US" altLang="ja-JP" dirty="0"/>
              <a:t>FAQ </a:t>
            </a:r>
            <a:r>
              <a:rPr lang="ja-JP" altLang="en-US" dirty="0"/>
              <a:t>を説明する</a:t>
            </a:r>
            <a:endParaRPr lang="en-US" altLang="ja-JP" dirty="0"/>
          </a:p>
          <a:p>
            <a:endParaRPr lang="en-US" altLang="ja-JP" dirty="0"/>
          </a:p>
          <a:p>
            <a:r>
              <a:rPr lang="ja-JP" altLang="en-US" dirty="0"/>
              <a:t>読み上げた後、赤字で記載した懸念点について共有する。</a:t>
            </a:r>
            <a:endParaRPr lang="en-US" altLang="ja-JP" dirty="0"/>
          </a:p>
        </p:txBody>
      </p:sp>
      <p:sp>
        <p:nvSpPr>
          <p:cNvPr id="4" name="スライド番号プレースホルダー 3">
            <a:extLst>
              <a:ext uri="{FF2B5EF4-FFF2-40B4-BE49-F238E27FC236}">
                <a16:creationId xmlns:a16="http://schemas.microsoft.com/office/drawing/2014/main" id="{7CC70C0D-2890-40FB-9238-016753C316D1}"/>
              </a:ext>
            </a:extLst>
          </p:cNvPr>
          <p:cNvSpPr>
            <a:spLocks noGrp="1"/>
          </p:cNvSpPr>
          <p:nvPr>
            <p:ph type="sldNum" sz="quarter" idx="4"/>
          </p:nvPr>
        </p:nvSpPr>
        <p:spPr/>
        <p:txBody>
          <a:bodyPr/>
          <a:lstStyle/>
          <a:p>
            <a:fld id="{DC503246-BBCE-4F0A-BCDC-08FC4C52637D}" type="slidenum">
              <a:rPr lang="en-US" smtClean="0"/>
              <a:pPr/>
              <a:t>37</a:t>
            </a:fld>
            <a:endParaRPr lang="en-US"/>
          </a:p>
        </p:txBody>
      </p:sp>
      <p:pic>
        <p:nvPicPr>
          <p:cNvPr id="20" name="グラフィックス 19" descr="ストップウォッチ 単色塗りつぶし">
            <a:extLst>
              <a:ext uri="{FF2B5EF4-FFF2-40B4-BE49-F238E27FC236}">
                <a16:creationId xmlns:a16="http://schemas.microsoft.com/office/drawing/2014/main" id="{681E7867-E1A2-4A6E-A65E-2B83FB86B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21" name="テキスト ボックス 20">
            <a:extLst>
              <a:ext uri="{FF2B5EF4-FFF2-40B4-BE49-F238E27FC236}">
                <a16:creationId xmlns:a16="http://schemas.microsoft.com/office/drawing/2014/main" id="{DE7EDF4C-4603-4C45-8273-FA39AF1AAE53}"/>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
        <p:nvSpPr>
          <p:cNvPr id="3" name="スクロール: 縦 2">
            <a:extLst>
              <a:ext uri="{FF2B5EF4-FFF2-40B4-BE49-F238E27FC236}">
                <a16:creationId xmlns:a16="http://schemas.microsoft.com/office/drawing/2014/main" id="{D29338A7-9A04-46F2-AC7D-103F6A14FC69}"/>
              </a:ext>
            </a:extLst>
          </p:cNvPr>
          <p:cNvSpPr/>
          <p:nvPr/>
        </p:nvSpPr>
        <p:spPr>
          <a:xfrm>
            <a:off x="825909" y="1141036"/>
            <a:ext cx="4119717" cy="4817806"/>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6" name="テキスト ボックス 5">
            <a:extLst>
              <a:ext uri="{FF2B5EF4-FFF2-40B4-BE49-F238E27FC236}">
                <a16:creationId xmlns:a16="http://schemas.microsoft.com/office/drawing/2014/main" id="{7B553E69-ECBA-4878-A0B8-4C1551CC7846}"/>
              </a:ext>
            </a:extLst>
          </p:cNvPr>
          <p:cNvSpPr txBox="1"/>
          <p:nvPr/>
        </p:nvSpPr>
        <p:spPr>
          <a:xfrm>
            <a:off x="1484671" y="1956619"/>
            <a:ext cx="2566219" cy="369332"/>
          </a:xfrm>
          <a:prstGeom prst="rect">
            <a:avLst/>
          </a:prstGeom>
          <a:noFill/>
        </p:spPr>
        <p:txBody>
          <a:bodyPr wrap="square" lIns="0" rIns="0" rtlCol="0">
            <a:spAutoFit/>
          </a:bodyPr>
          <a:lstStyle/>
          <a:p>
            <a:r>
              <a:rPr kumimoji="1" lang="ja-JP" altLang="en-US" dirty="0"/>
              <a:t>顧客向けメッセージ</a:t>
            </a:r>
          </a:p>
        </p:txBody>
      </p:sp>
      <p:sp>
        <p:nvSpPr>
          <p:cNvPr id="17" name="テキスト ボックス 16">
            <a:extLst>
              <a:ext uri="{FF2B5EF4-FFF2-40B4-BE49-F238E27FC236}">
                <a16:creationId xmlns:a16="http://schemas.microsoft.com/office/drawing/2014/main" id="{65A59A55-26ED-4AA5-8029-1A675F95370C}"/>
              </a:ext>
            </a:extLst>
          </p:cNvPr>
          <p:cNvSpPr txBox="1"/>
          <p:nvPr/>
        </p:nvSpPr>
        <p:spPr>
          <a:xfrm>
            <a:off x="1484671" y="4016439"/>
            <a:ext cx="2566219" cy="369332"/>
          </a:xfrm>
          <a:prstGeom prst="rect">
            <a:avLst/>
          </a:prstGeom>
          <a:noFill/>
        </p:spPr>
        <p:txBody>
          <a:bodyPr wrap="square" lIns="0" rIns="0" rtlCol="0">
            <a:spAutoFit/>
          </a:bodyPr>
          <a:lstStyle/>
          <a:p>
            <a:r>
              <a:rPr kumimoji="1" lang="en-US" altLang="ja-JP" dirty="0"/>
              <a:t>FAQ</a:t>
            </a:r>
            <a:endParaRPr kumimoji="1" lang="ja-JP" altLang="en-US" dirty="0"/>
          </a:p>
        </p:txBody>
      </p:sp>
      <p:sp>
        <p:nvSpPr>
          <p:cNvPr id="18" name="テキスト ボックス 17">
            <a:extLst>
              <a:ext uri="{FF2B5EF4-FFF2-40B4-BE49-F238E27FC236}">
                <a16:creationId xmlns:a16="http://schemas.microsoft.com/office/drawing/2014/main" id="{FB0D4F36-FBBE-41AA-962C-6A8F21BDD833}"/>
              </a:ext>
            </a:extLst>
          </p:cNvPr>
          <p:cNvSpPr txBox="1"/>
          <p:nvPr/>
        </p:nvSpPr>
        <p:spPr>
          <a:xfrm>
            <a:off x="1484671" y="2888140"/>
            <a:ext cx="2566219" cy="369332"/>
          </a:xfrm>
          <a:prstGeom prst="rect">
            <a:avLst/>
          </a:prstGeom>
          <a:noFill/>
        </p:spPr>
        <p:txBody>
          <a:bodyPr wrap="square" lIns="0" rIns="0" rtlCol="0">
            <a:spAutoFit/>
          </a:bodyPr>
          <a:lstStyle/>
          <a:p>
            <a:r>
              <a:rPr kumimoji="1" lang="ja-JP" altLang="en-US" dirty="0"/>
              <a:t>体験手順</a:t>
            </a:r>
          </a:p>
        </p:txBody>
      </p:sp>
      <p:sp>
        <p:nvSpPr>
          <p:cNvPr id="22" name="四角形: 角を丸くする 21">
            <a:extLst>
              <a:ext uri="{FF2B5EF4-FFF2-40B4-BE49-F238E27FC236}">
                <a16:creationId xmlns:a16="http://schemas.microsoft.com/office/drawing/2014/main" id="{571C9938-63EF-49DD-A13D-8C976CD5FB5D}"/>
              </a:ext>
            </a:extLst>
          </p:cNvPr>
          <p:cNvSpPr/>
          <p:nvPr/>
        </p:nvSpPr>
        <p:spPr>
          <a:xfrm>
            <a:off x="1484671" y="4411111"/>
            <a:ext cx="2644877"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営業役 </a:t>
            </a:r>
            <a:r>
              <a:rPr kumimoji="1" lang="en-US" altLang="ja-JP" sz="2000" dirty="0">
                <a:solidFill>
                  <a:schemeClr val="tx1"/>
                </a:solidFill>
              </a:rPr>
              <a:t>(</a:t>
            </a:r>
            <a:r>
              <a:rPr kumimoji="1" lang="ja-JP" altLang="en-US" sz="2000" dirty="0">
                <a:solidFill>
                  <a:schemeClr val="tx1"/>
                </a:solidFill>
              </a:rPr>
              <a:t>顧客向け</a:t>
            </a:r>
            <a:r>
              <a:rPr kumimoji="1" lang="en-US" altLang="ja-JP" sz="2000" dirty="0">
                <a:solidFill>
                  <a:schemeClr val="tx1"/>
                </a:solidFill>
              </a:rPr>
              <a:t>)</a:t>
            </a:r>
            <a:endParaRPr kumimoji="1" lang="ja-JP" altLang="en-US" sz="2000" dirty="0">
              <a:solidFill>
                <a:schemeClr val="tx1"/>
              </a:solidFill>
            </a:endParaRPr>
          </a:p>
        </p:txBody>
      </p:sp>
      <p:sp>
        <p:nvSpPr>
          <p:cNvPr id="23" name="四角形: 角を丸くする 22">
            <a:extLst>
              <a:ext uri="{FF2B5EF4-FFF2-40B4-BE49-F238E27FC236}">
                <a16:creationId xmlns:a16="http://schemas.microsoft.com/office/drawing/2014/main" id="{42C56E69-9B84-4758-BAD0-416A20A8E25E}"/>
              </a:ext>
            </a:extLst>
          </p:cNvPr>
          <p:cNvSpPr/>
          <p:nvPr/>
        </p:nvSpPr>
        <p:spPr>
          <a:xfrm>
            <a:off x="1484671" y="3340730"/>
            <a:ext cx="2644877"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開発役</a:t>
            </a:r>
          </a:p>
        </p:txBody>
      </p:sp>
      <p:sp>
        <p:nvSpPr>
          <p:cNvPr id="24" name="四角形: 角を丸くする 23">
            <a:extLst>
              <a:ext uri="{FF2B5EF4-FFF2-40B4-BE49-F238E27FC236}">
                <a16:creationId xmlns:a16="http://schemas.microsoft.com/office/drawing/2014/main" id="{5FB4AEF5-4247-4809-8688-5324FB039560}"/>
              </a:ext>
            </a:extLst>
          </p:cNvPr>
          <p:cNvSpPr/>
          <p:nvPr/>
        </p:nvSpPr>
        <p:spPr>
          <a:xfrm>
            <a:off x="1484671" y="2347243"/>
            <a:ext cx="2644877" cy="494319"/>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企画役</a:t>
            </a:r>
          </a:p>
        </p:txBody>
      </p:sp>
      <p:sp>
        <p:nvSpPr>
          <p:cNvPr id="14" name="四角形: 角を丸くする 13">
            <a:extLst>
              <a:ext uri="{FF2B5EF4-FFF2-40B4-BE49-F238E27FC236}">
                <a16:creationId xmlns:a16="http://schemas.microsoft.com/office/drawing/2014/main" id="{FC78EA41-C086-4FD0-9A4E-844BB6B49297}"/>
              </a:ext>
            </a:extLst>
          </p:cNvPr>
          <p:cNvSpPr/>
          <p:nvPr/>
        </p:nvSpPr>
        <p:spPr>
          <a:xfrm>
            <a:off x="1484671" y="5111622"/>
            <a:ext cx="2644877"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企画役 </a:t>
            </a:r>
            <a:r>
              <a:rPr kumimoji="1" lang="en-US" altLang="ja-JP" sz="2000" dirty="0">
                <a:solidFill>
                  <a:schemeClr val="tx1"/>
                </a:solidFill>
              </a:rPr>
              <a:t>(</a:t>
            </a:r>
            <a:r>
              <a:rPr kumimoji="1" lang="ja-JP" altLang="en-US" sz="2000" dirty="0">
                <a:solidFill>
                  <a:schemeClr val="tx1"/>
                </a:solidFill>
              </a:rPr>
              <a:t>社内向け</a:t>
            </a:r>
            <a:r>
              <a:rPr kumimoji="1" lang="en-US" altLang="ja-JP" sz="2000" dirty="0">
                <a:solidFill>
                  <a:schemeClr val="tx1"/>
                </a:solidFill>
              </a:rPr>
              <a:t>)</a:t>
            </a:r>
            <a:endParaRPr kumimoji="1" lang="ja-JP" altLang="en-US" sz="2000" dirty="0">
              <a:solidFill>
                <a:schemeClr val="tx1"/>
              </a:solidFill>
            </a:endParaRPr>
          </a:p>
        </p:txBody>
      </p:sp>
    </p:spTree>
    <p:extLst>
      <p:ext uri="{BB962C8B-B14F-4D97-AF65-F5344CB8AC3E}">
        <p14:creationId xmlns:p14="http://schemas.microsoft.com/office/powerpoint/2010/main" val="119105225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BA6F8E1E-FC70-40A5-9EF9-D98BF3374C2A}"/>
              </a:ext>
            </a:extLst>
          </p:cNvPr>
          <p:cNvSpPr>
            <a:spLocks noGrp="1"/>
          </p:cNvSpPr>
          <p:nvPr>
            <p:ph type="ctrTitle"/>
          </p:nvPr>
        </p:nvSpPr>
        <p:spPr/>
        <p:txBody>
          <a:bodyPr/>
          <a:lstStyle/>
          <a:p>
            <a:r>
              <a:rPr lang="en-US" altLang="ja-JP" dirty="0"/>
              <a:t>Have a break!</a:t>
            </a:r>
            <a:endParaRPr lang="ja-JP" altLang="en-US" dirty="0"/>
          </a:p>
        </p:txBody>
      </p:sp>
      <p:sp>
        <p:nvSpPr>
          <p:cNvPr id="4" name="スライド番号プレースホルダー 3">
            <a:extLst>
              <a:ext uri="{FF2B5EF4-FFF2-40B4-BE49-F238E27FC236}">
                <a16:creationId xmlns:a16="http://schemas.microsoft.com/office/drawing/2014/main" id="{81881E51-11A2-40E5-AF50-98F9E961DBA5}"/>
              </a:ext>
            </a:extLst>
          </p:cNvPr>
          <p:cNvSpPr>
            <a:spLocks noGrp="1"/>
          </p:cNvSpPr>
          <p:nvPr>
            <p:ph type="sldNum" sz="quarter" idx="4294967295"/>
          </p:nvPr>
        </p:nvSpPr>
        <p:spPr>
          <a:xfrm>
            <a:off x="9448800" y="6348413"/>
            <a:ext cx="2743200" cy="365125"/>
          </a:xfrm>
        </p:spPr>
        <p:txBody>
          <a:bodyPr/>
          <a:lstStyle/>
          <a:p>
            <a:fld id="{DC503246-BBCE-4F0A-BCDC-08FC4C52637D}" type="slidenum">
              <a:rPr lang="en-US" smtClean="0"/>
              <a:pPr/>
              <a:t>38</a:t>
            </a:fld>
            <a:endParaRPr lang="en-US"/>
          </a:p>
        </p:txBody>
      </p:sp>
      <p:sp>
        <p:nvSpPr>
          <p:cNvPr id="11" name="テキスト ボックス 10">
            <a:extLst>
              <a:ext uri="{FF2B5EF4-FFF2-40B4-BE49-F238E27FC236}">
                <a16:creationId xmlns:a16="http://schemas.microsoft.com/office/drawing/2014/main" id="{F4967F6A-3AF4-465A-B84C-9A9D9DA849B5}"/>
              </a:ext>
            </a:extLst>
          </p:cNvPr>
          <p:cNvSpPr txBox="1"/>
          <p:nvPr/>
        </p:nvSpPr>
        <p:spPr>
          <a:xfrm>
            <a:off x="3028336" y="3133707"/>
            <a:ext cx="6135328" cy="1569660"/>
          </a:xfrm>
          <a:prstGeom prst="rect">
            <a:avLst/>
          </a:prstGeom>
          <a:noFill/>
        </p:spPr>
        <p:txBody>
          <a:bodyPr wrap="square">
            <a:spAutoFit/>
          </a:bodyPr>
          <a:lstStyle/>
          <a:p>
            <a:pPr algn="ctr"/>
            <a:r>
              <a:rPr kumimoji="1" lang="ja-JP" altLang="en-US" sz="9600" dirty="0"/>
              <a:t>☕</a:t>
            </a:r>
          </a:p>
        </p:txBody>
      </p:sp>
      <p:pic>
        <p:nvPicPr>
          <p:cNvPr id="12" name="グラフィックス 11" descr="ストップウォッチ 単色塗りつぶし">
            <a:extLst>
              <a:ext uri="{FF2B5EF4-FFF2-40B4-BE49-F238E27FC236}">
                <a16:creationId xmlns:a16="http://schemas.microsoft.com/office/drawing/2014/main" id="{1BFCAE41-6BA6-4ED1-BEAD-E495596328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13" name="テキスト ボックス 12">
            <a:extLst>
              <a:ext uri="{FF2B5EF4-FFF2-40B4-BE49-F238E27FC236}">
                <a16:creationId xmlns:a16="http://schemas.microsoft.com/office/drawing/2014/main" id="{933F6EF3-0802-4481-A81B-3BA697928B6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solidFill>
                  <a:schemeClr val="bg1"/>
                </a:solidFill>
              </a:rPr>
              <a:t>15 min</a:t>
            </a:r>
            <a:endParaRPr kumimoji="1" lang="ja-JP" altLang="en-US" sz="2400" dirty="0" err="1">
              <a:solidFill>
                <a:schemeClr val="bg1"/>
              </a:solidFill>
            </a:endParaRPr>
          </a:p>
        </p:txBody>
      </p:sp>
      <p:cxnSp>
        <p:nvCxnSpPr>
          <p:cNvPr id="15" name="直線コネクタ 14">
            <a:extLst>
              <a:ext uri="{FF2B5EF4-FFF2-40B4-BE49-F238E27FC236}">
                <a16:creationId xmlns:a16="http://schemas.microsoft.com/office/drawing/2014/main" id="{F6D66DE1-F2D7-4A26-99D1-ED6833F7BB11}"/>
              </a:ext>
            </a:extLst>
          </p:cNvPr>
          <p:cNvCxnSpPr/>
          <p:nvPr/>
        </p:nvCxnSpPr>
        <p:spPr>
          <a:xfrm>
            <a:off x="609600" y="5240594"/>
            <a:ext cx="10726994" cy="0"/>
          </a:xfrm>
          <a:prstGeom prst="line">
            <a:avLst/>
          </a:prstGeom>
          <a:ln w="19050" cap="rnd">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吹き出し: 円形 15">
            <a:extLst>
              <a:ext uri="{FF2B5EF4-FFF2-40B4-BE49-F238E27FC236}">
                <a16:creationId xmlns:a16="http://schemas.microsoft.com/office/drawing/2014/main" id="{F47A8A9B-0F8B-47A0-9426-E549A16F9F86}"/>
              </a:ext>
            </a:extLst>
          </p:cNvPr>
          <p:cNvSpPr/>
          <p:nvPr/>
        </p:nvSpPr>
        <p:spPr>
          <a:xfrm>
            <a:off x="8062451" y="4496323"/>
            <a:ext cx="1504335" cy="623304"/>
          </a:xfrm>
          <a:prstGeom prst="wedgeEllipseCallou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Around 170 min</a:t>
            </a:r>
            <a:endParaRPr kumimoji="1" lang="ja-JP" altLang="en-US" dirty="0" err="1"/>
          </a:p>
        </p:txBody>
      </p:sp>
    </p:spTree>
    <p:extLst>
      <p:ext uri="{BB962C8B-B14F-4D97-AF65-F5344CB8AC3E}">
        <p14:creationId xmlns:p14="http://schemas.microsoft.com/office/powerpoint/2010/main" val="267719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Day1 : </a:t>
            </a:r>
            <a:r>
              <a:rPr lang="ja-JP" altLang="en-US" dirty="0"/>
              <a:t>実践編</a:t>
            </a:r>
            <a:endParaRPr lang="en-US" dirty="0"/>
          </a:p>
        </p:txBody>
      </p:sp>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39</a:t>
            </a:fld>
            <a:endParaRPr lang="en-US"/>
          </a:p>
        </p:txBody>
      </p:sp>
      <p:sp>
        <p:nvSpPr>
          <p:cNvPr id="7" name="Text Placeholder 10">
            <a:extLst>
              <a:ext uri="{FF2B5EF4-FFF2-40B4-BE49-F238E27FC236}">
                <a16:creationId xmlns:a16="http://schemas.microsoft.com/office/drawing/2014/main" id="{16A4FAE2-9C5B-477C-983C-A584BA8C7477}"/>
              </a:ext>
            </a:extLst>
          </p:cNvPr>
          <p:cNvSpPr>
            <a:spLocks noGrp="1"/>
          </p:cNvSpPr>
          <p:nvPr>
            <p:ph type="body" sz="quarter" idx="10"/>
          </p:nvPr>
        </p:nvSpPr>
        <p:spPr>
          <a:xfrm>
            <a:off x="6274558" y="582592"/>
            <a:ext cx="5668397" cy="5349916"/>
          </a:xfrm>
        </p:spPr>
        <p:txBody>
          <a:bodyPr/>
          <a:lstStyle/>
          <a:p>
            <a:pPr marL="457200" indent="-457200">
              <a:buAutoNum type="arabicPeriod"/>
            </a:pPr>
            <a:r>
              <a:rPr lang="en-US" dirty="0"/>
              <a:t>Listen : </a:t>
            </a:r>
            <a:r>
              <a:rPr lang="ja-JP" altLang="en-US" dirty="0"/>
              <a:t>顧客は誰か </a:t>
            </a:r>
            <a:r>
              <a:rPr lang="en-US" altLang="ja-JP" dirty="0"/>
              <a:t>? </a:t>
            </a:r>
            <a:endParaRPr lang="en-US" dirty="0"/>
          </a:p>
          <a:p>
            <a:pPr marL="457200" indent="-457200">
              <a:buAutoNum type="arabicPeriod"/>
            </a:pPr>
            <a:r>
              <a:rPr lang="en-US" dirty="0">
                <a:solidFill>
                  <a:srgbClr val="111724"/>
                </a:solidFill>
              </a:rPr>
              <a:t>Define : </a:t>
            </a:r>
            <a:r>
              <a:rPr lang="ja-JP" altLang="en-US" dirty="0">
                <a:solidFill>
                  <a:srgbClr val="111724"/>
                </a:solidFill>
              </a:rPr>
              <a:t>課題と機会は何か </a:t>
            </a:r>
            <a:r>
              <a:rPr lang="en-US" altLang="ja-JP" dirty="0">
                <a:solidFill>
                  <a:srgbClr val="111724"/>
                </a:solidFill>
              </a:rPr>
              <a:t>? </a:t>
            </a:r>
            <a:endParaRPr lang="en-US" dirty="0">
              <a:solidFill>
                <a:srgbClr val="111724"/>
              </a:solidFill>
            </a:endParaRPr>
          </a:p>
          <a:p>
            <a:pPr marL="457200" indent="-457200">
              <a:buAutoNum type="arabicPeriod"/>
            </a:pPr>
            <a:r>
              <a:rPr lang="en-US" dirty="0">
                <a:solidFill>
                  <a:srgbClr val="111724"/>
                </a:solidFill>
              </a:rPr>
              <a:t>Invent : </a:t>
            </a:r>
            <a:r>
              <a:rPr lang="ja-JP" altLang="en-US" dirty="0">
                <a:solidFill>
                  <a:srgbClr val="111724"/>
                </a:solidFill>
              </a:rPr>
              <a:t>解決策は何か </a:t>
            </a:r>
            <a:r>
              <a:rPr lang="en-US" altLang="ja-JP" dirty="0">
                <a:solidFill>
                  <a:srgbClr val="111724"/>
                </a:solidFill>
              </a:rPr>
              <a:t>?</a:t>
            </a:r>
            <a:endParaRPr lang="en-US" dirty="0">
              <a:solidFill>
                <a:srgbClr val="111724"/>
              </a:solidFill>
            </a:endParaRPr>
          </a:p>
          <a:p>
            <a:pPr marL="457200" indent="-457200">
              <a:buAutoNum type="arabicPeriod"/>
            </a:pPr>
            <a:r>
              <a:rPr lang="en-US" dirty="0"/>
              <a:t>Refine : </a:t>
            </a:r>
            <a:r>
              <a:rPr lang="ja-JP" altLang="en-US" dirty="0"/>
              <a:t>最終的な顧客の体験は</a:t>
            </a:r>
            <a:r>
              <a:rPr lang="en-US" altLang="ja-JP" dirty="0"/>
              <a:t>?</a:t>
            </a:r>
            <a:endParaRPr lang="en-US" dirty="0"/>
          </a:p>
          <a:p>
            <a:pPr marL="457200" indent="-457200">
              <a:buAutoNum type="arabicPeriod"/>
            </a:pPr>
            <a:r>
              <a:rPr lang="en-US" b="1" dirty="0">
                <a:solidFill>
                  <a:schemeClr val="accent2"/>
                </a:solidFill>
              </a:rPr>
              <a:t>Test/Iterate : </a:t>
            </a:r>
            <a:r>
              <a:rPr lang="ja-JP" altLang="en-US" b="1" dirty="0">
                <a:solidFill>
                  <a:schemeClr val="accent2"/>
                </a:solidFill>
              </a:rPr>
              <a:t>成功を計測する指標は</a:t>
            </a:r>
            <a:r>
              <a:rPr lang="en-US" altLang="ja-JP" b="1" dirty="0">
                <a:solidFill>
                  <a:schemeClr val="accent2"/>
                </a:solidFill>
              </a:rPr>
              <a:t>?</a:t>
            </a:r>
            <a:endParaRPr lang="en-US" b="1" dirty="0">
              <a:solidFill>
                <a:schemeClr val="accent2"/>
              </a:solidFill>
            </a:endParaRPr>
          </a:p>
          <a:p>
            <a:endParaRPr lang="en-US" dirty="0"/>
          </a:p>
          <a:p>
            <a:endParaRPr lang="en-US" dirty="0"/>
          </a:p>
        </p:txBody>
      </p:sp>
    </p:spTree>
    <p:extLst>
      <p:ext uri="{BB962C8B-B14F-4D97-AF65-F5344CB8AC3E}">
        <p14:creationId xmlns:p14="http://schemas.microsoft.com/office/powerpoint/2010/main" val="42330886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9B98E04-F1A5-477A-863F-C0848428999E}"/>
              </a:ext>
            </a:extLst>
          </p:cNvPr>
          <p:cNvSpPr>
            <a:spLocks noGrp="1"/>
          </p:cNvSpPr>
          <p:nvPr>
            <p:ph type="title"/>
          </p:nvPr>
        </p:nvSpPr>
        <p:spPr/>
        <p:txBody>
          <a:bodyPr/>
          <a:lstStyle/>
          <a:p>
            <a:r>
              <a:rPr kumimoji="1" lang="ja-JP" altLang="en-US" dirty="0"/>
              <a:t>ワークショップは </a:t>
            </a:r>
            <a:r>
              <a:rPr kumimoji="1" lang="en-US" altLang="ja-JP" dirty="0"/>
              <a:t>2 </a:t>
            </a:r>
            <a:r>
              <a:rPr kumimoji="1" lang="ja-JP" altLang="en-US" dirty="0"/>
              <a:t>パートで構成されます</a:t>
            </a:r>
          </a:p>
        </p:txBody>
      </p:sp>
      <p:sp>
        <p:nvSpPr>
          <p:cNvPr id="4" name="スライド番号プレースホルダー 3">
            <a:extLst>
              <a:ext uri="{FF2B5EF4-FFF2-40B4-BE49-F238E27FC236}">
                <a16:creationId xmlns:a16="http://schemas.microsoft.com/office/drawing/2014/main" id="{DCA8FD7E-D81C-4F64-B9BC-5BBA4443424D}"/>
              </a:ext>
            </a:extLst>
          </p:cNvPr>
          <p:cNvSpPr>
            <a:spLocks noGrp="1"/>
          </p:cNvSpPr>
          <p:nvPr>
            <p:ph type="sldNum" sz="quarter" idx="4"/>
          </p:nvPr>
        </p:nvSpPr>
        <p:spPr/>
        <p:txBody>
          <a:bodyPr/>
          <a:lstStyle/>
          <a:p>
            <a:fld id="{DC503246-BBCE-4F0A-BCDC-08FC4C52637D}" type="slidenum">
              <a:rPr lang="en-US" smtClean="0"/>
              <a:pPr/>
              <a:t>4</a:t>
            </a:fld>
            <a:endParaRPr lang="en-US"/>
          </a:p>
        </p:txBody>
      </p:sp>
      <p:sp>
        <p:nvSpPr>
          <p:cNvPr id="14" name="テキスト ボックス 13">
            <a:extLst>
              <a:ext uri="{FF2B5EF4-FFF2-40B4-BE49-F238E27FC236}">
                <a16:creationId xmlns:a16="http://schemas.microsoft.com/office/drawing/2014/main" id="{D74A4BFA-FD5B-4832-8623-0C236342E07C}"/>
              </a:ext>
            </a:extLst>
          </p:cNvPr>
          <p:cNvSpPr txBox="1"/>
          <p:nvPr/>
        </p:nvSpPr>
        <p:spPr>
          <a:xfrm>
            <a:off x="3086100" y="6161381"/>
            <a:ext cx="8604453" cy="369332"/>
          </a:xfrm>
          <a:prstGeom prst="rect">
            <a:avLst/>
          </a:prstGeom>
          <a:noFill/>
        </p:spPr>
        <p:txBody>
          <a:bodyPr wrap="square" lIns="0" rIns="0" rtlCol="0">
            <a:spAutoFit/>
          </a:bodyPr>
          <a:lstStyle/>
          <a:p>
            <a:pPr algn="r"/>
            <a:r>
              <a:rPr kumimoji="1" lang="ja-JP" altLang="en-US" b="1" dirty="0"/>
              <a:t>参加人数は </a:t>
            </a:r>
            <a:r>
              <a:rPr kumimoji="1" lang="en-US" altLang="ja-JP" b="1" dirty="0"/>
              <a:t>3~6 </a:t>
            </a:r>
            <a:r>
              <a:rPr kumimoji="1" lang="ja-JP" altLang="en-US" b="1" dirty="0"/>
              <a:t>名程度を想定し、それ以上の場合 </a:t>
            </a:r>
            <a:r>
              <a:rPr kumimoji="1" lang="en-US" altLang="ja-JP" b="1" dirty="0"/>
              <a:t>+1 </a:t>
            </a:r>
            <a:r>
              <a:rPr kumimoji="1" lang="ja-JP" altLang="en-US" b="1" dirty="0"/>
              <a:t>時間前後が必要です</a:t>
            </a:r>
          </a:p>
        </p:txBody>
      </p:sp>
      <p:sp>
        <p:nvSpPr>
          <p:cNvPr id="23" name="テキスト プレースホルダー 1">
            <a:extLst>
              <a:ext uri="{FF2B5EF4-FFF2-40B4-BE49-F238E27FC236}">
                <a16:creationId xmlns:a16="http://schemas.microsoft.com/office/drawing/2014/main" id="{A08FD2C9-7BD6-4647-88C5-EF2FA2D4419A}"/>
              </a:ext>
            </a:extLst>
          </p:cNvPr>
          <p:cNvSpPr txBox="1">
            <a:spLocks/>
          </p:cNvSpPr>
          <p:nvPr/>
        </p:nvSpPr>
        <p:spPr>
          <a:xfrm>
            <a:off x="425037" y="1371601"/>
            <a:ext cx="11627427" cy="766364"/>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kumimoji="1" lang="en-US" altLang="ja-JP" dirty="0"/>
              <a:t>1~3 </a:t>
            </a:r>
            <a:r>
              <a:rPr kumimoji="1" lang="ja-JP" altLang="en-US" dirty="0"/>
              <a:t>か月で取り組むユースケースと効果計測の方法は実践編で決めます。改善編にてお客様自身で見直しを行ったのち、効果検証の計画を立て活動を開始します。</a:t>
            </a:r>
          </a:p>
        </p:txBody>
      </p:sp>
      <p:sp>
        <p:nvSpPr>
          <p:cNvPr id="24" name="矢印: 右 23">
            <a:extLst>
              <a:ext uri="{FF2B5EF4-FFF2-40B4-BE49-F238E27FC236}">
                <a16:creationId xmlns:a16="http://schemas.microsoft.com/office/drawing/2014/main" id="{E81BCAB2-58BB-4231-8E5C-900570CE7DE3}"/>
              </a:ext>
            </a:extLst>
          </p:cNvPr>
          <p:cNvSpPr/>
          <p:nvPr/>
        </p:nvSpPr>
        <p:spPr>
          <a:xfrm>
            <a:off x="353291" y="2328069"/>
            <a:ext cx="11627427" cy="365125"/>
          </a:xfrm>
          <a:prstGeom prst="rightArrow">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lIns="45720" tIns="45720" rIns="45720" rtlCol="0" anchor="ctr"/>
          <a:lstStyle/>
          <a:p>
            <a:pPr algn="ctr"/>
            <a:endParaRPr kumimoji="1" lang="ja-JP" altLang="en-US" dirty="0">
              <a:solidFill>
                <a:srgbClr val="111724"/>
              </a:solidFill>
            </a:endParaRPr>
          </a:p>
        </p:txBody>
      </p:sp>
      <p:sp>
        <p:nvSpPr>
          <p:cNvPr id="25" name="四角形: 角を丸くする 24">
            <a:extLst>
              <a:ext uri="{FF2B5EF4-FFF2-40B4-BE49-F238E27FC236}">
                <a16:creationId xmlns:a16="http://schemas.microsoft.com/office/drawing/2014/main" id="{E01FB8D8-9E35-4EC3-ADDB-56BE85597CA3}"/>
              </a:ext>
            </a:extLst>
          </p:cNvPr>
          <p:cNvSpPr/>
          <p:nvPr/>
        </p:nvSpPr>
        <p:spPr>
          <a:xfrm>
            <a:off x="841574" y="2161815"/>
            <a:ext cx="4733316" cy="623454"/>
          </a:xfrm>
          <a:prstGeom prst="roundRect">
            <a:avLst/>
          </a:prstGeom>
          <a:ln>
            <a:solidFill>
              <a:schemeClr val="accent2"/>
            </a:solidFill>
          </a:ln>
        </p:spPr>
        <p:style>
          <a:lnRef idx="2">
            <a:schemeClr val="dk1"/>
          </a:lnRef>
          <a:fillRef idx="1">
            <a:schemeClr val="lt1"/>
          </a:fillRef>
          <a:effectRef idx="0">
            <a:schemeClr val="dk1"/>
          </a:effectRef>
          <a:fontRef idx="minor">
            <a:schemeClr val="dk1"/>
          </a:fontRef>
        </p:style>
        <p:txBody>
          <a:bodyPr lIns="45720" tIns="45720" rIns="45720" rtlCol="0" anchor="ctr"/>
          <a:lstStyle/>
          <a:p>
            <a:pPr algn="ctr"/>
            <a:r>
              <a:rPr kumimoji="1" lang="ja-JP" altLang="en-US" sz="2000" b="1" dirty="0">
                <a:solidFill>
                  <a:srgbClr val="111724"/>
                </a:solidFill>
                <a:latin typeface="メイリオ" panose="020B0604030504040204" pitchFamily="50" charset="-128"/>
                <a:ea typeface="メイリオ" panose="020B0604030504040204" pitchFamily="50" charset="-128"/>
              </a:rPr>
              <a:t>実践編 </a:t>
            </a:r>
            <a:r>
              <a:rPr kumimoji="1" lang="en-US" altLang="ja-JP" sz="2000" b="1" dirty="0">
                <a:solidFill>
                  <a:srgbClr val="111724"/>
                </a:solidFill>
                <a:ea typeface="メイリオ" panose="020B0604030504040204" pitchFamily="50" charset="-128"/>
              </a:rPr>
              <a:t>(3.5 </a:t>
            </a:r>
            <a:r>
              <a:rPr kumimoji="1" lang="ja-JP" altLang="en-US" sz="2000" b="1" dirty="0">
                <a:solidFill>
                  <a:srgbClr val="111724"/>
                </a:solidFill>
                <a:latin typeface="メイリオ" panose="020B0604030504040204" pitchFamily="50" charset="-128"/>
                <a:ea typeface="メイリオ" panose="020B0604030504040204" pitchFamily="50" charset="-128"/>
              </a:rPr>
              <a:t>時間</a:t>
            </a:r>
            <a:r>
              <a:rPr kumimoji="1" lang="ja-JP" altLang="en-US" sz="2000" b="1" dirty="0">
                <a:solidFill>
                  <a:srgbClr val="111724"/>
                </a:solidFill>
                <a:ea typeface="メイリオ" panose="020B0604030504040204" pitchFamily="50" charset="-128"/>
              </a:rPr>
              <a:t> </a:t>
            </a:r>
            <a:r>
              <a:rPr kumimoji="1" lang="en-US" altLang="ja-JP" sz="2000" b="1" dirty="0">
                <a:solidFill>
                  <a:srgbClr val="111724"/>
                </a:solidFill>
                <a:ea typeface="メイリオ" panose="020B0604030504040204" pitchFamily="50" charset="-128"/>
              </a:rPr>
              <a:t>)</a:t>
            </a:r>
            <a:endParaRPr kumimoji="1" lang="ja-JP" altLang="en-US" sz="2000" b="1" dirty="0">
              <a:solidFill>
                <a:srgbClr val="111724"/>
              </a:solidFill>
              <a:ea typeface="メイリオ" panose="020B0604030504040204" pitchFamily="50" charset="-128"/>
            </a:endParaRPr>
          </a:p>
        </p:txBody>
      </p:sp>
      <p:sp>
        <p:nvSpPr>
          <p:cNvPr id="26" name="四角形: 角を丸くする 25">
            <a:extLst>
              <a:ext uri="{FF2B5EF4-FFF2-40B4-BE49-F238E27FC236}">
                <a16:creationId xmlns:a16="http://schemas.microsoft.com/office/drawing/2014/main" id="{BD5DCDA6-57A3-4B37-873C-EAAC3EE71FCE}"/>
              </a:ext>
            </a:extLst>
          </p:cNvPr>
          <p:cNvSpPr/>
          <p:nvPr/>
        </p:nvSpPr>
        <p:spPr>
          <a:xfrm>
            <a:off x="6411146" y="2161815"/>
            <a:ext cx="4733316" cy="623454"/>
          </a:xfrm>
          <a:prstGeom prst="roundRect">
            <a:avLst/>
          </a:prstGeom>
          <a:ln>
            <a:solidFill>
              <a:schemeClr val="accent2"/>
            </a:solidFill>
          </a:ln>
        </p:spPr>
        <p:style>
          <a:lnRef idx="2">
            <a:schemeClr val="dk1"/>
          </a:lnRef>
          <a:fillRef idx="1">
            <a:schemeClr val="lt1"/>
          </a:fillRef>
          <a:effectRef idx="0">
            <a:schemeClr val="dk1"/>
          </a:effectRef>
          <a:fontRef idx="minor">
            <a:schemeClr val="dk1"/>
          </a:fontRef>
        </p:style>
        <p:txBody>
          <a:bodyPr lIns="45720" tIns="45720" rIns="45720" rtlCol="0" anchor="ctr"/>
          <a:lstStyle/>
          <a:p>
            <a:pPr algn="ctr"/>
            <a:r>
              <a:rPr kumimoji="1" lang="ja-JP" altLang="en-US" sz="2000" b="1" dirty="0">
                <a:solidFill>
                  <a:srgbClr val="111724"/>
                </a:solidFill>
                <a:latin typeface="メイリオ" panose="020B0604030504040204" pitchFamily="50" charset="-128"/>
                <a:ea typeface="メイリオ" panose="020B0604030504040204" pitchFamily="50" charset="-128"/>
              </a:rPr>
              <a:t>改善編 </a:t>
            </a:r>
            <a:r>
              <a:rPr kumimoji="1" lang="en-US" altLang="ja-JP" sz="2000" b="1" dirty="0">
                <a:solidFill>
                  <a:srgbClr val="111724"/>
                </a:solidFill>
                <a:ea typeface="メイリオ" panose="020B0604030504040204" pitchFamily="50" charset="-128"/>
              </a:rPr>
              <a:t>(3 </a:t>
            </a:r>
            <a:r>
              <a:rPr kumimoji="1" lang="ja-JP" altLang="en-US" sz="2000" b="1" dirty="0">
                <a:solidFill>
                  <a:srgbClr val="111724"/>
                </a:solidFill>
                <a:latin typeface="メイリオ" panose="020B0604030504040204" pitchFamily="50" charset="-128"/>
                <a:ea typeface="メイリオ" panose="020B0604030504040204" pitchFamily="50" charset="-128"/>
              </a:rPr>
              <a:t>時間</a:t>
            </a:r>
            <a:r>
              <a:rPr kumimoji="1" lang="ja-JP" altLang="en-US" sz="2000" b="1" dirty="0">
                <a:solidFill>
                  <a:srgbClr val="111724"/>
                </a:solidFill>
                <a:ea typeface="メイリオ" panose="020B0604030504040204" pitchFamily="50" charset="-128"/>
              </a:rPr>
              <a:t> </a:t>
            </a:r>
            <a:r>
              <a:rPr kumimoji="1" lang="en-US" altLang="ja-JP" sz="2000" b="1" dirty="0">
                <a:solidFill>
                  <a:srgbClr val="111724"/>
                </a:solidFill>
                <a:ea typeface="メイリオ" panose="020B0604030504040204" pitchFamily="50" charset="-128"/>
              </a:rPr>
              <a:t>)</a:t>
            </a:r>
            <a:endParaRPr kumimoji="1" lang="ja-JP" altLang="en-US" sz="2000" b="1" dirty="0">
              <a:solidFill>
                <a:srgbClr val="111724"/>
              </a:solidFill>
              <a:ea typeface="メイリオ" panose="020B0604030504040204" pitchFamily="50" charset="-128"/>
            </a:endParaRPr>
          </a:p>
        </p:txBody>
      </p:sp>
      <p:sp>
        <p:nvSpPr>
          <p:cNvPr id="27" name="正方形/長方形 26">
            <a:extLst>
              <a:ext uri="{FF2B5EF4-FFF2-40B4-BE49-F238E27FC236}">
                <a16:creationId xmlns:a16="http://schemas.microsoft.com/office/drawing/2014/main" id="{515C44D7-27ED-4437-BB12-8D3B5DE7BA81}"/>
              </a:ext>
            </a:extLst>
          </p:cNvPr>
          <p:cNvSpPr/>
          <p:nvPr/>
        </p:nvSpPr>
        <p:spPr>
          <a:xfrm>
            <a:off x="841574" y="2944525"/>
            <a:ext cx="4733315" cy="300623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8" name="テキスト ボックス 27">
            <a:extLst>
              <a:ext uri="{FF2B5EF4-FFF2-40B4-BE49-F238E27FC236}">
                <a16:creationId xmlns:a16="http://schemas.microsoft.com/office/drawing/2014/main" id="{22FB3D12-F05D-4485-BBA3-83392C2AD815}"/>
              </a:ext>
            </a:extLst>
          </p:cNvPr>
          <p:cNvSpPr txBox="1"/>
          <p:nvPr/>
        </p:nvSpPr>
        <p:spPr>
          <a:xfrm>
            <a:off x="976600" y="2990123"/>
            <a:ext cx="4470471" cy="2862322"/>
          </a:xfrm>
          <a:prstGeom prst="rect">
            <a:avLst/>
          </a:prstGeom>
          <a:noFill/>
        </p:spPr>
        <p:txBody>
          <a:bodyPr wrap="square" lIns="0" rIns="0" rtlCol="0">
            <a:spAutoFit/>
          </a:bodyPr>
          <a:lstStyle/>
          <a:p>
            <a:pPr algn="l"/>
            <a:r>
              <a:rPr kumimoji="1" lang="ja-JP" altLang="en-US" sz="2000" b="1" dirty="0">
                <a:latin typeface="メイリオ" panose="020B0604030504040204" pitchFamily="50" charset="-128"/>
                <a:ea typeface="メイリオ" panose="020B0604030504040204" pitchFamily="50" charset="-128"/>
              </a:rPr>
              <a:t>目的</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mj-lt"/>
                <a:ea typeface="メイリオ" panose="020B0604030504040204" pitchFamily="50" charset="-128"/>
              </a:rPr>
              <a:t>チームで顧客起点の意思決定プロセスを体験し必要な観点やデータに気づく</a:t>
            </a:r>
            <a:endParaRPr kumimoji="1" lang="en-US" altLang="ja-JP" sz="2000" dirty="0">
              <a:latin typeface="+mj-lt"/>
              <a:ea typeface="メイリオ" panose="020B0604030504040204" pitchFamily="50" charset="-128"/>
            </a:endParaRPr>
          </a:p>
          <a:p>
            <a:pPr algn="l"/>
            <a:endParaRPr kumimoji="1" lang="en-US" altLang="ja-JP" sz="2000" dirty="0">
              <a:latin typeface="+mj-lt"/>
              <a:ea typeface="メイリオ" panose="020B0604030504040204" pitchFamily="50" charset="-128"/>
            </a:endParaRPr>
          </a:p>
          <a:p>
            <a:pPr algn="l"/>
            <a:r>
              <a:rPr kumimoji="1" lang="ja-JP" altLang="en-US" sz="2000" b="1" dirty="0">
                <a:latin typeface="+mj-lt"/>
                <a:ea typeface="メイリオ" panose="020B0604030504040204" pitchFamily="50" charset="-128"/>
              </a:rPr>
              <a:t>手段</a:t>
            </a:r>
            <a:endParaRPr kumimoji="1" lang="en-US" altLang="ja-JP" sz="2000" dirty="0">
              <a:latin typeface="+mj-lt"/>
              <a:ea typeface="メイリオ" panose="020B0604030504040204" pitchFamily="50" charset="-128"/>
            </a:endParaRPr>
          </a:p>
          <a:p>
            <a:pPr algn="l"/>
            <a:r>
              <a:rPr kumimoji="1" lang="en-US" altLang="ja-JP" sz="2000" dirty="0">
                <a:latin typeface="+mj-lt"/>
                <a:ea typeface="メイリオ" panose="020B0604030504040204" pitchFamily="50" charset="-128"/>
              </a:rPr>
              <a:t>Amazon </a:t>
            </a:r>
            <a:r>
              <a:rPr kumimoji="1" lang="ja-JP" altLang="en-US" sz="2000" dirty="0">
                <a:latin typeface="メイリオ" panose="020B0604030504040204" pitchFamily="50" charset="-128"/>
                <a:ea typeface="メイリオ" panose="020B0604030504040204" pitchFamily="50" charset="-128"/>
              </a:rPr>
              <a:t>のプロダクト作りのプロセス</a:t>
            </a:r>
            <a:r>
              <a:rPr kumimoji="1" lang="ja-JP" altLang="en-US" sz="2000" dirty="0">
                <a:ea typeface="メイリオ" panose="020B0604030504040204" pitchFamily="50" charset="-128"/>
              </a:rPr>
              <a:t> </a:t>
            </a:r>
            <a:r>
              <a:rPr kumimoji="1" lang="en-US" altLang="ja-JP" sz="2000" dirty="0">
                <a:ea typeface="メイリオ" panose="020B0604030504040204" pitchFamily="50" charset="-128"/>
              </a:rPr>
              <a:t>Working Backwards </a:t>
            </a:r>
            <a:r>
              <a:rPr kumimoji="1" lang="ja-JP" altLang="en-US" sz="2000" dirty="0">
                <a:ea typeface="メイリオ" panose="020B0604030504040204" pitchFamily="50" charset="-128"/>
              </a:rPr>
              <a:t>を限りある時間で通しで行い、ユースケースと効果計測を決めるためのポイントをつかむ。</a:t>
            </a:r>
            <a:endParaRPr kumimoji="1" lang="en-US" altLang="ja-JP" sz="2000" dirty="0">
              <a:ea typeface="メイリオ" panose="020B0604030504040204" pitchFamily="50" charset="-128"/>
            </a:endParaRPr>
          </a:p>
        </p:txBody>
      </p:sp>
      <p:sp>
        <p:nvSpPr>
          <p:cNvPr id="29" name="正方形/長方形 28">
            <a:extLst>
              <a:ext uri="{FF2B5EF4-FFF2-40B4-BE49-F238E27FC236}">
                <a16:creationId xmlns:a16="http://schemas.microsoft.com/office/drawing/2014/main" id="{6F906822-D482-41C8-97CE-505B99CCE06C}"/>
              </a:ext>
            </a:extLst>
          </p:cNvPr>
          <p:cNvSpPr/>
          <p:nvPr/>
        </p:nvSpPr>
        <p:spPr>
          <a:xfrm>
            <a:off x="6411147" y="2944525"/>
            <a:ext cx="4733315" cy="300623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30" name="テキスト ボックス 29">
            <a:extLst>
              <a:ext uri="{FF2B5EF4-FFF2-40B4-BE49-F238E27FC236}">
                <a16:creationId xmlns:a16="http://schemas.microsoft.com/office/drawing/2014/main" id="{425051F6-A8AA-4747-9B61-7E92FC6BB60E}"/>
              </a:ext>
            </a:extLst>
          </p:cNvPr>
          <p:cNvSpPr txBox="1"/>
          <p:nvPr/>
        </p:nvSpPr>
        <p:spPr>
          <a:xfrm>
            <a:off x="6546173" y="2990123"/>
            <a:ext cx="4598289" cy="2862322"/>
          </a:xfrm>
          <a:prstGeom prst="rect">
            <a:avLst/>
          </a:prstGeom>
          <a:noFill/>
        </p:spPr>
        <p:txBody>
          <a:bodyPr wrap="square" lIns="0" rIns="0" rtlCol="0">
            <a:spAutoFit/>
          </a:bodyPr>
          <a:lstStyle/>
          <a:p>
            <a:pPr algn="l"/>
            <a:r>
              <a:rPr kumimoji="1" lang="ja-JP" altLang="en-US" sz="2000" b="1" dirty="0">
                <a:latin typeface="メイリオ" panose="020B0604030504040204" pitchFamily="50" charset="-128"/>
                <a:ea typeface="メイリオ" panose="020B0604030504040204" pitchFamily="50" charset="-128"/>
              </a:rPr>
              <a:t>目的</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mj-lt"/>
                <a:ea typeface="メイリオ" panose="020B0604030504040204" pitchFamily="50" charset="-128"/>
              </a:rPr>
              <a:t>チーム自身の気づきをもとに意思決定を改善した上で計画を立て活動を開始する</a:t>
            </a:r>
            <a:endParaRPr kumimoji="1" lang="en-US" altLang="ja-JP" sz="2000" dirty="0">
              <a:latin typeface="+mj-lt"/>
              <a:ea typeface="メイリオ" panose="020B0604030504040204" pitchFamily="50" charset="-128"/>
            </a:endParaRPr>
          </a:p>
          <a:p>
            <a:pPr algn="l"/>
            <a:endParaRPr kumimoji="1" lang="en-US" altLang="ja-JP" sz="2000" dirty="0">
              <a:latin typeface="+mj-lt"/>
              <a:ea typeface="メイリオ" panose="020B0604030504040204" pitchFamily="50" charset="-128"/>
            </a:endParaRPr>
          </a:p>
          <a:p>
            <a:pPr algn="l"/>
            <a:r>
              <a:rPr kumimoji="1" lang="ja-JP" altLang="en-US" sz="2000" b="1" dirty="0">
                <a:latin typeface="+mj-lt"/>
                <a:ea typeface="メイリオ" panose="020B0604030504040204" pitchFamily="50" charset="-128"/>
              </a:rPr>
              <a:t>手段</a:t>
            </a:r>
            <a:endParaRPr kumimoji="1" lang="en-US" altLang="ja-JP" sz="2000" dirty="0">
              <a:latin typeface="+mj-lt"/>
              <a:ea typeface="メイリオ" panose="020B0604030504040204" pitchFamily="50" charset="-128"/>
            </a:endParaRPr>
          </a:p>
          <a:p>
            <a:pPr algn="l"/>
            <a:r>
              <a:rPr kumimoji="1" lang="ja-JP" altLang="en-US" sz="2000" dirty="0">
                <a:latin typeface="+mj-lt"/>
                <a:ea typeface="メイリオ" panose="020B0604030504040204" pitchFamily="50" charset="-128"/>
              </a:rPr>
              <a:t>実践編の結果を参加者主導で改善する。 </a:t>
            </a:r>
            <a:r>
              <a:rPr kumimoji="1" lang="en-US" altLang="ja-JP" sz="2000" dirty="0">
                <a:latin typeface="+mj-lt"/>
                <a:ea typeface="メイリオ" panose="020B0604030504040204" pitchFamily="50" charset="-128"/>
              </a:rPr>
              <a:t>1~3 </a:t>
            </a:r>
            <a:r>
              <a:rPr kumimoji="1" lang="ja-JP" altLang="en-US" sz="2000" dirty="0">
                <a:latin typeface="+mj-lt"/>
                <a:ea typeface="メイリオ" panose="020B0604030504040204" pitchFamily="50" charset="-128"/>
              </a:rPr>
              <a:t>ヵ月以内のマイルストンと具体的な </a:t>
            </a:r>
            <a:r>
              <a:rPr kumimoji="1" lang="en-US" altLang="ja-JP" sz="2000" dirty="0" err="1">
                <a:latin typeface="+mj-lt"/>
                <a:ea typeface="メイリオ" panose="020B0604030504040204" pitchFamily="50" charset="-128"/>
              </a:rPr>
              <a:t>Todo</a:t>
            </a:r>
            <a:r>
              <a:rPr kumimoji="1" lang="en-US" altLang="ja-JP" sz="2000" dirty="0">
                <a:latin typeface="+mj-lt"/>
                <a:ea typeface="メイリオ" panose="020B0604030504040204" pitchFamily="50" charset="-128"/>
              </a:rPr>
              <a:t> </a:t>
            </a:r>
            <a:r>
              <a:rPr kumimoji="1" lang="ja-JP" altLang="en-US" sz="2000" dirty="0">
                <a:latin typeface="+mj-lt"/>
                <a:ea typeface="メイリオ" panose="020B0604030504040204" pitchFamily="50" charset="-128"/>
              </a:rPr>
              <a:t>を決め各メンバーに割り振り、</a:t>
            </a:r>
            <a:br>
              <a:rPr kumimoji="1" lang="en-US" altLang="ja-JP" sz="2000" dirty="0">
                <a:latin typeface="+mj-lt"/>
                <a:ea typeface="メイリオ" panose="020B0604030504040204" pitchFamily="50" charset="-128"/>
              </a:rPr>
            </a:br>
            <a:r>
              <a:rPr kumimoji="1" lang="ja-JP" altLang="en-US" sz="2000" dirty="0">
                <a:latin typeface="+mj-lt"/>
                <a:ea typeface="メイリオ" panose="020B0604030504040204" pitchFamily="50" charset="-128"/>
              </a:rPr>
              <a:t>仮説検証を開始する。</a:t>
            </a:r>
            <a:endParaRPr kumimoji="1" lang="en-US" altLang="ja-JP" sz="2000" dirty="0">
              <a:latin typeface="+mj-lt"/>
              <a:ea typeface="メイリオ" panose="020B0604030504040204" pitchFamily="50" charset="-128"/>
            </a:endParaRPr>
          </a:p>
        </p:txBody>
      </p:sp>
    </p:spTree>
    <p:extLst>
      <p:ext uri="{BB962C8B-B14F-4D97-AF65-F5344CB8AC3E}">
        <p14:creationId xmlns:p14="http://schemas.microsoft.com/office/powerpoint/2010/main" val="16709485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142404-63E7-4DC9-A475-4F515D5063DE}"/>
              </a:ext>
            </a:extLst>
          </p:cNvPr>
          <p:cNvSpPr>
            <a:spLocks noGrp="1"/>
          </p:cNvSpPr>
          <p:nvPr>
            <p:ph type="title"/>
          </p:nvPr>
        </p:nvSpPr>
        <p:spPr/>
        <p:txBody>
          <a:bodyPr/>
          <a:lstStyle/>
          <a:p>
            <a:r>
              <a:rPr kumimoji="1" lang="ja-JP" altLang="en-US" dirty="0"/>
              <a:t>持続的成長に至るためのマイルストンを設計する</a:t>
            </a:r>
          </a:p>
        </p:txBody>
      </p:sp>
      <p:sp>
        <p:nvSpPr>
          <p:cNvPr id="25" name="コンテンツ プレースホルダー 24">
            <a:extLst>
              <a:ext uri="{FF2B5EF4-FFF2-40B4-BE49-F238E27FC236}">
                <a16:creationId xmlns:a16="http://schemas.microsoft.com/office/drawing/2014/main" id="{FD8B9124-F76B-4712-ABB0-6D2495E8F0DF}"/>
              </a:ext>
            </a:extLst>
          </p:cNvPr>
          <p:cNvSpPr>
            <a:spLocks noGrp="1"/>
          </p:cNvSpPr>
          <p:nvPr>
            <p:ph idx="1"/>
          </p:nvPr>
        </p:nvSpPr>
        <p:spPr>
          <a:xfrm>
            <a:off x="425038" y="1371600"/>
            <a:ext cx="11424062" cy="461665"/>
          </a:xfrm>
        </p:spPr>
        <p:txBody>
          <a:bodyPr/>
          <a:lstStyle/>
          <a:p>
            <a:r>
              <a:rPr kumimoji="1" lang="ja-JP" altLang="en-US" dirty="0"/>
              <a:t>成長サイクルのステップごと </a:t>
            </a:r>
            <a:r>
              <a:rPr kumimoji="1" lang="en-US" altLang="ja-JP" dirty="0"/>
              <a:t>3 </a:t>
            </a:r>
            <a:r>
              <a:rPr kumimoji="1" lang="ja-JP" altLang="en-US" dirty="0"/>
              <a:t>つのマイルストンを順に達成することを推奨。</a:t>
            </a:r>
            <a:endParaRPr kumimoji="1" lang="en-US" altLang="ja-JP" dirty="0"/>
          </a:p>
        </p:txBody>
      </p:sp>
      <p:sp>
        <p:nvSpPr>
          <p:cNvPr id="4" name="スライド番号プレースホルダー 3">
            <a:extLst>
              <a:ext uri="{FF2B5EF4-FFF2-40B4-BE49-F238E27FC236}">
                <a16:creationId xmlns:a16="http://schemas.microsoft.com/office/drawing/2014/main" id="{FC3E9FB8-0B46-4854-B8F6-A29EFF200524}"/>
              </a:ext>
            </a:extLst>
          </p:cNvPr>
          <p:cNvSpPr>
            <a:spLocks noGrp="1"/>
          </p:cNvSpPr>
          <p:nvPr>
            <p:ph type="sldNum" sz="quarter" idx="4"/>
          </p:nvPr>
        </p:nvSpPr>
        <p:spPr/>
        <p:txBody>
          <a:bodyPr/>
          <a:lstStyle/>
          <a:p>
            <a:fld id="{DC503246-BBCE-4F0A-BCDC-08FC4C52637D}" type="slidenum">
              <a:rPr lang="en-US" smtClean="0"/>
              <a:pPr/>
              <a:t>40</a:t>
            </a:fld>
            <a:endParaRPr lang="en-US"/>
          </a:p>
        </p:txBody>
      </p:sp>
      <p:cxnSp>
        <p:nvCxnSpPr>
          <p:cNvPr id="29" name="直線コネクタ 28">
            <a:extLst>
              <a:ext uri="{FF2B5EF4-FFF2-40B4-BE49-F238E27FC236}">
                <a16:creationId xmlns:a16="http://schemas.microsoft.com/office/drawing/2014/main" id="{499D8D67-B703-4FF9-9492-24B8B6559C55}"/>
              </a:ext>
            </a:extLst>
          </p:cNvPr>
          <p:cNvCxnSpPr/>
          <p:nvPr/>
        </p:nvCxnSpPr>
        <p:spPr>
          <a:xfrm>
            <a:off x="5957237" y="2385513"/>
            <a:ext cx="0" cy="659757"/>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30" name="二等辺三角形 29">
            <a:extLst>
              <a:ext uri="{FF2B5EF4-FFF2-40B4-BE49-F238E27FC236}">
                <a16:creationId xmlns:a16="http://schemas.microsoft.com/office/drawing/2014/main" id="{51FA2A08-EE38-42A3-BBBF-45D913F758E1}"/>
              </a:ext>
            </a:extLst>
          </p:cNvPr>
          <p:cNvSpPr/>
          <p:nvPr/>
        </p:nvSpPr>
        <p:spPr>
          <a:xfrm rot="5400000">
            <a:off x="5974599" y="2373938"/>
            <a:ext cx="324091" cy="347241"/>
          </a:xfrm>
          <a:prstGeom prst="triangl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31" name="矢印: 五方向 30">
            <a:extLst>
              <a:ext uri="{FF2B5EF4-FFF2-40B4-BE49-F238E27FC236}">
                <a16:creationId xmlns:a16="http://schemas.microsoft.com/office/drawing/2014/main" id="{F20276D5-8FCA-4582-9087-2F722BA6A601}"/>
              </a:ext>
            </a:extLst>
          </p:cNvPr>
          <p:cNvSpPr/>
          <p:nvPr/>
        </p:nvSpPr>
        <p:spPr>
          <a:xfrm>
            <a:off x="991563" y="2376239"/>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マイルストン①</a:t>
            </a:r>
          </a:p>
        </p:txBody>
      </p:sp>
      <p:sp>
        <p:nvSpPr>
          <p:cNvPr id="32" name="矢印: 五方向 31">
            <a:extLst>
              <a:ext uri="{FF2B5EF4-FFF2-40B4-BE49-F238E27FC236}">
                <a16:creationId xmlns:a16="http://schemas.microsoft.com/office/drawing/2014/main" id="{0C9E0AC7-5115-4098-B35E-0FBEC161C2A5}"/>
              </a:ext>
            </a:extLst>
          </p:cNvPr>
          <p:cNvSpPr/>
          <p:nvPr/>
        </p:nvSpPr>
        <p:spPr>
          <a:xfrm>
            <a:off x="991563" y="3741989"/>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マイルストン②</a:t>
            </a:r>
          </a:p>
        </p:txBody>
      </p:sp>
      <p:sp>
        <p:nvSpPr>
          <p:cNvPr id="33" name="矢印: 五方向 32">
            <a:extLst>
              <a:ext uri="{FF2B5EF4-FFF2-40B4-BE49-F238E27FC236}">
                <a16:creationId xmlns:a16="http://schemas.microsoft.com/office/drawing/2014/main" id="{96BFB5B0-27CA-48E9-A7F1-3067E17239D7}"/>
              </a:ext>
            </a:extLst>
          </p:cNvPr>
          <p:cNvSpPr/>
          <p:nvPr/>
        </p:nvSpPr>
        <p:spPr>
          <a:xfrm>
            <a:off x="991563" y="4979196"/>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マイルストン③</a:t>
            </a:r>
          </a:p>
        </p:txBody>
      </p:sp>
      <p:cxnSp>
        <p:nvCxnSpPr>
          <p:cNvPr id="34" name="直線コネクタ 33">
            <a:extLst>
              <a:ext uri="{FF2B5EF4-FFF2-40B4-BE49-F238E27FC236}">
                <a16:creationId xmlns:a16="http://schemas.microsoft.com/office/drawing/2014/main" id="{9ABEBC1A-1291-4830-9ECE-06B5EFA83EC2}"/>
              </a:ext>
            </a:extLst>
          </p:cNvPr>
          <p:cNvCxnSpPr/>
          <p:nvPr/>
        </p:nvCxnSpPr>
        <p:spPr>
          <a:xfrm>
            <a:off x="5975083" y="3769720"/>
            <a:ext cx="0" cy="659757"/>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35" name="二等辺三角形 34">
            <a:extLst>
              <a:ext uri="{FF2B5EF4-FFF2-40B4-BE49-F238E27FC236}">
                <a16:creationId xmlns:a16="http://schemas.microsoft.com/office/drawing/2014/main" id="{92F33429-1A5D-4A6C-9E21-5762B94231C2}"/>
              </a:ext>
            </a:extLst>
          </p:cNvPr>
          <p:cNvSpPr/>
          <p:nvPr/>
        </p:nvSpPr>
        <p:spPr>
          <a:xfrm rot="5400000">
            <a:off x="5992445" y="3758145"/>
            <a:ext cx="324091" cy="347241"/>
          </a:xfrm>
          <a:prstGeom prst="triangl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38" name="矢印: 右 37">
            <a:extLst>
              <a:ext uri="{FF2B5EF4-FFF2-40B4-BE49-F238E27FC236}">
                <a16:creationId xmlns:a16="http://schemas.microsoft.com/office/drawing/2014/main" id="{EF17896F-1A8B-4889-A962-E4D9FA004C74}"/>
              </a:ext>
            </a:extLst>
          </p:cNvPr>
          <p:cNvSpPr/>
          <p:nvPr/>
        </p:nvSpPr>
        <p:spPr>
          <a:xfrm>
            <a:off x="5359078" y="2547558"/>
            <a:ext cx="497712" cy="32639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39" name="矢印: 右 38">
            <a:extLst>
              <a:ext uri="{FF2B5EF4-FFF2-40B4-BE49-F238E27FC236}">
                <a16:creationId xmlns:a16="http://schemas.microsoft.com/office/drawing/2014/main" id="{520FE11C-0CE2-4F28-963A-304DBB2241A9}"/>
              </a:ext>
            </a:extLst>
          </p:cNvPr>
          <p:cNvSpPr/>
          <p:nvPr/>
        </p:nvSpPr>
        <p:spPr>
          <a:xfrm>
            <a:off x="5359078" y="3919096"/>
            <a:ext cx="497712" cy="32639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cxnSp>
        <p:nvCxnSpPr>
          <p:cNvPr id="40" name="直線コネクタ 39">
            <a:extLst>
              <a:ext uri="{FF2B5EF4-FFF2-40B4-BE49-F238E27FC236}">
                <a16:creationId xmlns:a16="http://schemas.microsoft.com/office/drawing/2014/main" id="{56830A3F-8981-4877-B63F-12D3584A57AF}"/>
              </a:ext>
            </a:extLst>
          </p:cNvPr>
          <p:cNvCxnSpPr/>
          <p:nvPr/>
        </p:nvCxnSpPr>
        <p:spPr>
          <a:xfrm>
            <a:off x="5975083" y="4959436"/>
            <a:ext cx="0" cy="659757"/>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1" name="二等辺三角形 40">
            <a:extLst>
              <a:ext uri="{FF2B5EF4-FFF2-40B4-BE49-F238E27FC236}">
                <a16:creationId xmlns:a16="http://schemas.microsoft.com/office/drawing/2014/main" id="{32D3A7DB-13C2-43CA-BE73-E7DA33237BAE}"/>
              </a:ext>
            </a:extLst>
          </p:cNvPr>
          <p:cNvSpPr/>
          <p:nvPr/>
        </p:nvSpPr>
        <p:spPr>
          <a:xfrm rot="5400000">
            <a:off x="5992445" y="4947861"/>
            <a:ext cx="324091" cy="347241"/>
          </a:xfrm>
          <a:prstGeom prst="triangl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42" name="矢印: 右 41">
            <a:extLst>
              <a:ext uri="{FF2B5EF4-FFF2-40B4-BE49-F238E27FC236}">
                <a16:creationId xmlns:a16="http://schemas.microsoft.com/office/drawing/2014/main" id="{F7ADB4D5-7F0E-4105-9FAA-671957BF670F}"/>
              </a:ext>
            </a:extLst>
          </p:cNvPr>
          <p:cNvSpPr/>
          <p:nvPr/>
        </p:nvSpPr>
        <p:spPr>
          <a:xfrm>
            <a:off x="5359078" y="5108812"/>
            <a:ext cx="497712" cy="32639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43" name="思考の吹き出し: 雲形 42">
            <a:extLst>
              <a:ext uri="{FF2B5EF4-FFF2-40B4-BE49-F238E27FC236}">
                <a16:creationId xmlns:a16="http://schemas.microsoft.com/office/drawing/2014/main" id="{8EDB38F3-A53E-4614-8D53-066CF6A050F8}"/>
              </a:ext>
            </a:extLst>
          </p:cNvPr>
          <p:cNvSpPr/>
          <p:nvPr/>
        </p:nvSpPr>
        <p:spPr>
          <a:xfrm>
            <a:off x="6328112" y="4837337"/>
            <a:ext cx="5709306" cy="1599974"/>
          </a:xfrm>
          <a:prstGeom prst="cloudCallout">
            <a:avLst>
              <a:gd name="adj1" fmla="val -53349"/>
              <a:gd name="adj2" fmla="val -22748"/>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dirty="0">
                <a:solidFill>
                  <a:schemeClr val="tx1"/>
                </a:solidFill>
                <a:latin typeface="メイリオ" panose="020B0604030504040204" pitchFamily="50" charset="-128"/>
                <a:ea typeface="メイリオ" panose="020B0604030504040204" pitchFamily="50" charset="-128"/>
              </a:rPr>
              <a:t>モデルの学習等を行いどれだけ反応が異なるか確認する。</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dirty="0">
                <a:solidFill>
                  <a:schemeClr val="tx1"/>
                </a:solidFill>
                <a:latin typeface="メイリオ" panose="020B0604030504040204" pitchFamily="50" charset="-128"/>
                <a:ea typeface="メイリオ" panose="020B0604030504040204" pitchFamily="50" charset="-128"/>
              </a:rPr>
              <a:t>モデルの改善で </a:t>
            </a:r>
            <a:r>
              <a:rPr kumimoji="1" lang="en-US" altLang="ja-JP" sz="2000" dirty="0">
                <a:solidFill>
                  <a:schemeClr val="tx1"/>
                </a:solidFill>
                <a:latin typeface="メイリオ" panose="020B0604030504040204" pitchFamily="50" charset="-128"/>
                <a:ea typeface="メイリオ" panose="020B0604030504040204" pitchFamily="50" charset="-128"/>
              </a:rPr>
              <a:t>KPI </a:t>
            </a:r>
            <a:r>
              <a:rPr kumimoji="1" lang="ja-JP" altLang="en-US" sz="2000" dirty="0">
                <a:solidFill>
                  <a:schemeClr val="tx1"/>
                </a:solidFill>
                <a:latin typeface="メイリオ" panose="020B0604030504040204" pitchFamily="50" charset="-128"/>
                <a:ea typeface="メイリオ" panose="020B0604030504040204" pitchFamily="50" charset="-128"/>
              </a:rPr>
              <a:t>がどの程度改善するかデータを得る</a:t>
            </a:r>
          </a:p>
        </p:txBody>
      </p:sp>
      <p:sp>
        <p:nvSpPr>
          <p:cNvPr id="44" name="思考の吹き出し: 雲形 43">
            <a:extLst>
              <a:ext uri="{FF2B5EF4-FFF2-40B4-BE49-F238E27FC236}">
                <a16:creationId xmlns:a16="http://schemas.microsoft.com/office/drawing/2014/main" id="{D8E838CD-0A85-48D5-AF3B-C116D2AC91FA}"/>
              </a:ext>
            </a:extLst>
          </p:cNvPr>
          <p:cNvSpPr/>
          <p:nvPr/>
        </p:nvSpPr>
        <p:spPr>
          <a:xfrm>
            <a:off x="6542243" y="3237673"/>
            <a:ext cx="5512201" cy="1599974"/>
          </a:xfrm>
          <a:prstGeom prst="cloudCallout">
            <a:avLst>
              <a:gd name="adj1" fmla="val -59183"/>
              <a:gd name="adj2" fmla="val 5002"/>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dirty="0">
                <a:solidFill>
                  <a:schemeClr val="tx1"/>
                </a:solidFill>
                <a:latin typeface="メイリオ" panose="020B0604030504040204" pitchFamily="50" charset="-128"/>
                <a:ea typeface="メイリオ" panose="020B0604030504040204" pitchFamily="50" charset="-128"/>
              </a:rPr>
              <a:t>推薦メールから </a:t>
            </a:r>
            <a:r>
              <a:rPr kumimoji="1" lang="en-US" altLang="ja-JP" sz="2000" dirty="0">
                <a:solidFill>
                  <a:schemeClr val="tx1"/>
                </a:solidFill>
                <a:latin typeface="メイリオ" panose="020B0604030504040204" pitchFamily="50" charset="-128"/>
                <a:ea typeface="メイリオ" panose="020B0604030504040204" pitchFamily="50" charset="-128"/>
              </a:rPr>
              <a:t>1 </a:t>
            </a:r>
            <a:r>
              <a:rPr kumimoji="1" lang="ja-JP" altLang="en-US" sz="2000" dirty="0">
                <a:solidFill>
                  <a:schemeClr val="tx1"/>
                </a:solidFill>
                <a:latin typeface="メイリオ" panose="020B0604030504040204" pitchFamily="50" charset="-128"/>
                <a:ea typeface="メイリオ" panose="020B0604030504040204" pitchFamily="50" charset="-128"/>
              </a:rPr>
              <a:t>ヵ月以内に購入へつながるか確認する。</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dirty="0">
                <a:solidFill>
                  <a:schemeClr val="tx1"/>
                </a:solidFill>
                <a:latin typeface="メイリオ" panose="020B0604030504040204" pitchFamily="50" charset="-128"/>
                <a:ea typeface="メイリオ" panose="020B0604030504040204" pitchFamily="50" charset="-128"/>
              </a:rPr>
              <a:t>推薦から購入につながる</a:t>
            </a:r>
            <a:br>
              <a:rPr kumimoji="1" lang="en-US" altLang="ja-JP" sz="2000" dirty="0">
                <a:solidFill>
                  <a:schemeClr val="tx1"/>
                </a:solidFill>
                <a:latin typeface="メイリオ" panose="020B0604030504040204" pitchFamily="50" charset="-128"/>
                <a:ea typeface="メイリオ" panose="020B0604030504040204" pitchFamily="50" charset="-128"/>
              </a:rPr>
            </a:br>
            <a:r>
              <a:rPr kumimoji="1" lang="ja-JP" altLang="en-US" sz="2000" dirty="0">
                <a:solidFill>
                  <a:schemeClr val="tx1"/>
                </a:solidFill>
                <a:latin typeface="メイリオ" panose="020B0604030504040204" pitchFamily="50" charset="-128"/>
                <a:ea typeface="メイリオ" panose="020B0604030504040204" pitchFamily="50" charset="-128"/>
              </a:rPr>
              <a:t>データを得る</a:t>
            </a:r>
          </a:p>
        </p:txBody>
      </p:sp>
      <p:sp>
        <p:nvSpPr>
          <p:cNvPr id="45" name="思考の吹き出し: 雲形 44">
            <a:extLst>
              <a:ext uri="{FF2B5EF4-FFF2-40B4-BE49-F238E27FC236}">
                <a16:creationId xmlns:a16="http://schemas.microsoft.com/office/drawing/2014/main" id="{8935B3B2-F62F-4ECD-8BBE-FB3DF31557BB}"/>
              </a:ext>
            </a:extLst>
          </p:cNvPr>
          <p:cNvSpPr/>
          <p:nvPr/>
        </p:nvSpPr>
        <p:spPr>
          <a:xfrm>
            <a:off x="6443241" y="1833265"/>
            <a:ext cx="5609863" cy="1357294"/>
          </a:xfrm>
          <a:prstGeom prst="cloudCallout">
            <a:avLst>
              <a:gd name="adj1" fmla="val -56168"/>
              <a:gd name="adj2" fmla="val 13495"/>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dirty="0">
                <a:solidFill>
                  <a:schemeClr val="tx1"/>
                </a:solidFill>
                <a:latin typeface="メイリオ" panose="020B0604030504040204" pitchFamily="50" charset="-128"/>
                <a:ea typeface="メイリオ" panose="020B0604030504040204" pitchFamily="50" charset="-128"/>
              </a:rPr>
              <a:t>生成した推薦メールを送り、</a:t>
            </a:r>
            <a:br>
              <a:rPr kumimoji="1" lang="en-US" altLang="ja-JP" sz="2000" dirty="0">
                <a:solidFill>
                  <a:schemeClr val="tx1"/>
                </a:solidFill>
                <a:latin typeface="メイリオ" panose="020B0604030504040204" pitchFamily="50" charset="-128"/>
                <a:ea typeface="メイリオ" panose="020B0604030504040204" pitchFamily="50" charset="-128"/>
              </a:rPr>
            </a:br>
            <a:r>
              <a:rPr kumimoji="1" lang="ja-JP" altLang="en-US" sz="2000" dirty="0">
                <a:solidFill>
                  <a:schemeClr val="tx1"/>
                </a:solidFill>
                <a:latin typeface="メイリオ" panose="020B0604030504040204" pitchFamily="50" charset="-128"/>
                <a:ea typeface="メイリオ" panose="020B0604030504040204" pitchFamily="50" charset="-128"/>
              </a:rPr>
              <a:t>購入につながるか確認する。</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dirty="0">
                <a:solidFill>
                  <a:schemeClr val="tx1"/>
                </a:solidFill>
                <a:latin typeface="メイリオ" panose="020B0604030504040204" pitchFamily="50" charset="-128"/>
                <a:ea typeface="メイリオ" panose="020B0604030504040204" pitchFamily="50" charset="-128"/>
              </a:rPr>
              <a:t>反応の良い商品や顧客層の</a:t>
            </a:r>
            <a:br>
              <a:rPr kumimoji="1" lang="en-US" altLang="ja-JP" sz="2000" dirty="0">
                <a:solidFill>
                  <a:schemeClr val="tx1"/>
                </a:solidFill>
                <a:latin typeface="メイリオ" panose="020B0604030504040204" pitchFamily="50" charset="-128"/>
                <a:ea typeface="メイリオ" panose="020B0604030504040204" pitchFamily="50" charset="-128"/>
              </a:rPr>
            </a:br>
            <a:r>
              <a:rPr kumimoji="1" lang="ja-JP" altLang="en-US" sz="2000" dirty="0">
                <a:solidFill>
                  <a:schemeClr val="tx1"/>
                </a:solidFill>
                <a:latin typeface="メイリオ" panose="020B0604030504040204" pitchFamily="50" charset="-128"/>
                <a:ea typeface="メイリオ" panose="020B0604030504040204" pitchFamily="50" charset="-128"/>
              </a:rPr>
              <a:t>データを得る</a:t>
            </a:r>
          </a:p>
        </p:txBody>
      </p:sp>
      <p:sp>
        <p:nvSpPr>
          <p:cNvPr id="46" name="四角形: 角を丸くする 45">
            <a:extLst>
              <a:ext uri="{FF2B5EF4-FFF2-40B4-BE49-F238E27FC236}">
                <a16:creationId xmlns:a16="http://schemas.microsoft.com/office/drawing/2014/main" id="{CF7F0549-A597-4C03-8E83-A175391E7AEB}"/>
              </a:ext>
            </a:extLst>
          </p:cNvPr>
          <p:cNvSpPr/>
          <p:nvPr/>
        </p:nvSpPr>
        <p:spPr>
          <a:xfrm>
            <a:off x="3210288" y="2385513"/>
            <a:ext cx="2075725"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顧客</a:t>
            </a:r>
            <a:r>
              <a:rPr kumimoji="1" lang="ja-JP" altLang="en-US" dirty="0">
                <a:solidFill>
                  <a:srgbClr val="111724"/>
                </a:solidFill>
                <a:latin typeface="メイリオ" panose="020B0604030504040204" pitchFamily="50" charset="-128"/>
                <a:ea typeface="メイリオ" panose="020B0604030504040204" pitchFamily="50" charset="-128"/>
              </a:rPr>
              <a:t>の明確な</a:t>
            </a:r>
            <a:br>
              <a:rPr kumimoji="1" lang="en-US" altLang="ja-JP" dirty="0">
                <a:solidFill>
                  <a:srgbClr val="111724"/>
                </a:solidFill>
                <a:latin typeface="メイリオ" panose="020B0604030504040204" pitchFamily="50" charset="-128"/>
                <a:ea typeface="メイリオ" panose="020B0604030504040204" pitchFamily="50" charset="-128"/>
              </a:rPr>
            </a:br>
            <a:r>
              <a:rPr kumimoji="1" lang="ja-JP" altLang="en-US" dirty="0">
                <a:solidFill>
                  <a:srgbClr val="111724"/>
                </a:solidFill>
                <a:latin typeface="メイリオ" panose="020B0604030504040204" pitchFamily="50" charset="-128"/>
                <a:ea typeface="メイリオ" panose="020B0604030504040204" pitchFamily="50" charset="-128"/>
              </a:rPr>
              <a:t>反応を確認</a:t>
            </a:r>
          </a:p>
        </p:txBody>
      </p:sp>
      <p:sp>
        <p:nvSpPr>
          <p:cNvPr id="47" name="四角形: 角を丸くする 46">
            <a:extLst>
              <a:ext uri="{FF2B5EF4-FFF2-40B4-BE49-F238E27FC236}">
                <a16:creationId xmlns:a16="http://schemas.microsoft.com/office/drawing/2014/main" id="{748A33A9-E157-4B77-837A-99BAF0D35B98}"/>
              </a:ext>
            </a:extLst>
          </p:cNvPr>
          <p:cNvSpPr/>
          <p:nvPr/>
        </p:nvSpPr>
        <p:spPr>
          <a:xfrm>
            <a:off x="3210288" y="3733667"/>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ビジネス</a:t>
            </a:r>
            <a:r>
              <a:rPr kumimoji="1" lang="ja-JP" altLang="en-US" dirty="0">
                <a:solidFill>
                  <a:srgbClr val="111724"/>
                </a:solidFill>
                <a:latin typeface="メイリオ" panose="020B0604030504040204" pitchFamily="50" charset="-128"/>
                <a:ea typeface="メイリオ" panose="020B0604030504040204" pitchFamily="50" charset="-128"/>
              </a:rPr>
              <a:t> </a:t>
            </a:r>
            <a:r>
              <a:rPr kumimoji="1" lang="en-US" altLang="ja-JP" dirty="0">
                <a:solidFill>
                  <a:srgbClr val="111724"/>
                </a:solidFill>
                <a:latin typeface="メイリオ" panose="020B0604030504040204" pitchFamily="50" charset="-128"/>
                <a:ea typeface="メイリオ" panose="020B0604030504040204" pitchFamily="50" charset="-128"/>
              </a:rPr>
              <a:t>KPI </a:t>
            </a:r>
            <a:r>
              <a:rPr kumimoji="1" lang="ja-JP" altLang="en-US" dirty="0">
                <a:solidFill>
                  <a:srgbClr val="111724"/>
                </a:solidFill>
                <a:latin typeface="メイリオ" panose="020B0604030504040204" pitchFamily="50" charset="-128"/>
                <a:ea typeface="メイリオ" panose="020B0604030504040204" pitchFamily="50" charset="-128"/>
              </a:rPr>
              <a:t>の</a:t>
            </a:r>
            <a:br>
              <a:rPr kumimoji="1" lang="en-US" altLang="ja-JP" dirty="0">
                <a:solidFill>
                  <a:srgbClr val="111724"/>
                </a:solidFill>
                <a:latin typeface="メイリオ" panose="020B0604030504040204" pitchFamily="50" charset="-128"/>
                <a:ea typeface="メイリオ" panose="020B0604030504040204" pitchFamily="50" charset="-128"/>
              </a:rPr>
            </a:br>
            <a:r>
              <a:rPr kumimoji="1" lang="ja-JP" altLang="en-US" dirty="0">
                <a:solidFill>
                  <a:srgbClr val="111724"/>
                </a:solidFill>
                <a:latin typeface="メイリオ" panose="020B0604030504040204" pitchFamily="50" charset="-128"/>
                <a:ea typeface="メイリオ" panose="020B0604030504040204" pitchFamily="50" charset="-128"/>
              </a:rPr>
              <a:t>改善を確認</a:t>
            </a:r>
          </a:p>
        </p:txBody>
      </p:sp>
      <p:sp>
        <p:nvSpPr>
          <p:cNvPr id="48" name="四角形: 角を丸くする 47">
            <a:extLst>
              <a:ext uri="{FF2B5EF4-FFF2-40B4-BE49-F238E27FC236}">
                <a16:creationId xmlns:a16="http://schemas.microsoft.com/office/drawing/2014/main" id="{E64DDFEC-C5CD-45DD-B4E7-0A4A87679068}"/>
              </a:ext>
            </a:extLst>
          </p:cNvPr>
          <p:cNvSpPr/>
          <p:nvPr/>
        </p:nvSpPr>
        <p:spPr>
          <a:xfrm>
            <a:off x="3210288" y="4979196"/>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モデル</a:t>
            </a:r>
            <a:r>
              <a:rPr kumimoji="1" lang="ja-JP" altLang="en-US" dirty="0">
                <a:solidFill>
                  <a:srgbClr val="111724"/>
                </a:solidFill>
                <a:latin typeface="メイリオ" panose="020B0604030504040204" pitchFamily="50" charset="-128"/>
                <a:ea typeface="メイリオ" panose="020B0604030504040204" pitchFamily="50" charset="-128"/>
              </a:rPr>
              <a:t>改善による反応の改善を確認</a:t>
            </a:r>
          </a:p>
        </p:txBody>
      </p:sp>
      <p:cxnSp>
        <p:nvCxnSpPr>
          <p:cNvPr id="28" name="直線矢印コネクタ 27">
            <a:extLst>
              <a:ext uri="{FF2B5EF4-FFF2-40B4-BE49-F238E27FC236}">
                <a16:creationId xmlns:a16="http://schemas.microsoft.com/office/drawing/2014/main" id="{059614E5-27A5-44CB-88F4-21040B6772A8}"/>
              </a:ext>
            </a:extLst>
          </p:cNvPr>
          <p:cNvCxnSpPr>
            <a:cxnSpLocks/>
          </p:cNvCxnSpPr>
          <p:nvPr/>
        </p:nvCxnSpPr>
        <p:spPr>
          <a:xfrm>
            <a:off x="555584" y="2376239"/>
            <a:ext cx="0" cy="220694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6238B8B0-3719-4E53-B891-602C96036392}"/>
              </a:ext>
            </a:extLst>
          </p:cNvPr>
          <p:cNvSpPr txBox="1"/>
          <p:nvPr/>
        </p:nvSpPr>
        <p:spPr>
          <a:xfrm>
            <a:off x="0" y="4683909"/>
            <a:ext cx="1122745" cy="369332"/>
          </a:xfrm>
          <a:prstGeom prst="rect">
            <a:avLst/>
          </a:prstGeom>
          <a:noFill/>
        </p:spPr>
        <p:txBody>
          <a:bodyPr wrap="square" lIns="0" rIns="0" rtlCol="0">
            <a:spAutoFit/>
          </a:bodyPr>
          <a:lstStyle/>
          <a:p>
            <a:pPr algn="ctr"/>
            <a:r>
              <a:rPr kumimoji="1" lang="en-US" altLang="ja-JP" dirty="0"/>
              <a:t>1~3</a:t>
            </a:r>
            <a:r>
              <a:rPr kumimoji="1" lang="ja-JP" altLang="en-US" b="1" dirty="0">
                <a:latin typeface="メイリオ" panose="020B0604030504040204" pitchFamily="50" charset="-128"/>
                <a:ea typeface="メイリオ" panose="020B0604030504040204" pitchFamily="50" charset="-128"/>
              </a:rPr>
              <a:t>ヶ月</a:t>
            </a:r>
          </a:p>
        </p:txBody>
      </p:sp>
      <p:sp>
        <p:nvSpPr>
          <p:cNvPr id="50" name="楕円 49">
            <a:extLst>
              <a:ext uri="{FF2B5EF4-FFF2-40B4-BE49-F238E27FC236}">
                <a16:creationId xmlns:a16="http://schemas.microsoft.com/office/drawing/2014/main" id="{ED8268FE-A812-456D-BC42-2D4DBDEB5746}"/>
              </a:ext>
            </a:extLst>
          </p:cNvPr>
          <p:cNvSpPr/>
          <p:nvPr/>
        </p:nvSpPr>
        <p:spPr>
          <a:xfrm>
            <a:off x="113911" y="3998820"/>
            <a:ext cx="883346" cy="3689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t>Launch</a:t>
            </a:r>
            <a:endParaRPr kumimoji="1" lang="ja-JP" altLang="en-US" sz="1050" dirty="0" err="1"/>
          </a:p>
        </p:txBody>
      </p:sp>
    </p:spTree>
    <p:extLst>
      <p:ext uri="{BB962C8B-B14F-4D97-AF65-F5344CB8AC3E}">
        <p14:creationId xmlns:p14="http://schemas.microsoft.com/office/powerpoint/2010/main" val="295679347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21B509-553C-4717-975E-FE74E6F3693D}"/>
              </a:ext>
            </a:extLst>
          </p:cNvPr>
          <p:cNvSpPr>
            <a:spLocks noGrp="1"/>
          </p:cNvSpPr>
          <p:nvPr>
            <p:ph type="title"/>
          </p:nvPr>
        </p:nvSpPr>
        <p:spPr/>
        <p:txBody>
          <a:bodyPr/>
          <a:lstStyle/>
          <a:p>
            <a:r>
              <a:rPr kumimoji="1" lang="ja-JP" altLang="en-US" sz="4000" b="1" dirty="0">
                <a:latin typeface="メイリオ" panose="020B0604030504040204" pitchFamily="50" charset="-128"/>
                <a:ea typeface="メイリオ" panose="020B0604030504040204" pitchFamily="50" charset="-128"/>
              </a:rPr>
              <a:t>マイルストンの達成を定量的に評価する</a:t>
            </a:r>
            <a:endParaRPr kumimoji="1" lang="ja-JP" altLang="en-US" dirty="0"/>
          </a:p>
        </p:txBody>
      </p:sp>
      <p:sp>
        <p:nvSpPr>
          <p:cNvPr id="3" name="コンテンツ プレースホルダー 2">
            <a:extLst>
              <a:ext uri="{FF2B5EF4-FFF2-40B4-BE49-F238E27FC236}">
                <a16:creationId xmlns:a16="http://schemas.microsoft.com/office/drawing/2014/main" id="{A6FAD951-DEBA-4FED-9AEB-425287289F63}"/>
              </a:ext>
            </a:extLst>
          </p:cNvPr>
          <p:cNvSpPr>
            <a:spLocks noGrp="1"/>
          </p:cNvSpPr>
          <p:nvPr>
            <p:ph idx="1"/>
          </p:nvPr>
        </p:nvSpPr>
        <p:spPr>
          <a:xfrm>
            <a:off x="425038" y="1371600"/>
            <a:ext cx="11424062" cy="984885"/>
          </a:xfrm>
        </p:spPr>
        <p:txBody>
          <a:bodyPr/>
          <a:lstStyle/>
          <a:p>
            <a:r>
              <a:rPr lang="ja-JP" altLang="en-US" dirty="0"/>
              <a:t>誰が、何を、どう計測し、達成か否かを評価するのか </a:t>
            </a:r>
            <a:r>
              <a:rPr lang="en-US" altLang="ja-JP" dirty="0"/>
              <a:t>? </a:t>
            </a:r>
            <a:r>
              <a:rPr lang="ja-JP" altLang="en-US" dirty="0"/>
              <a:t>をあらかじめ決めておく。</a:t>
            </a:r>
            <a:endParaRPr lang="en-US" altLang="ja-JP" dirty="0"/>
          </a:p>
          <a:p>
            <a:r>
              <a:rPr kumimoji="1" lang="ja-JP" altLang="en-US" b="1" dirty="0">
                <a:solidFill>
                  <a:schemeClr val="accent2"/>
                </a:solidFill>
              </a:rPr>
              <a:t>最初のマイルストンは </a:t>
            </a:r>
            <a:r>
              <a:rPr kumimoji="1" lang="en-US" altLang="ja-JP" b="1" dirty="0">
                <a:solidFill>
                  <a:schemeClr val="accent2"/>
                </a:solidFill>
              </a:rPr>
              <a:t>1~3 </a:t>
            </a:r>
            <a:r>
              <a:rPr kumimoji="1" lang="ja-JP" altLang="en-US" b="1" dirty="0">
                <a:solidFill>
                  <a:schemeClr val="accent2"/>
                </a:solidFill>
              </a:rPr>
              <a:t>ヵ月以内で達成できるようにする。</a:t>
            </a:r>
          </a:p>
        </p:txBody>
      </p:sp>
      <p:sp>
        <p:nvSpPr>
          <p:cNvPr id="4" name="スライド番号プレースホルダー 3">
            <a:extLst>
              <a:ext uri="{FF2B5EF4-FFF2-40B4-BE49-F238E27FC236}">
                <a16:creationId xmlns:a16="http://schemas.microsoft.com/office/drawing/2014/main" id="{37ADB407-B493-4609-A4A5-693FA3645447}"/>
              </a:ext>
            </a:extLst>
          </p:cNvPr>
          <p:cNvSpPr>
            <a:spLocks noGrp="1"/>
          </p:cNvSpPr>
          <p:nvPr>
            <p:ph type="sldNum" sz="quarter" idx="4"/>
          </p:nvPr>
        </p:nvSpPr>
        <p:spPr/>
        <p:txBody>
          <a:bodyPr/>
          <a:lstStyle/>
          <a:p>
            <a:fld id="{DC503246-BBCE-4F0A-BCDC-08FC4C52637D}" type="slidenum">
              <a:rPr lang="en-US" smtClean="0"/>
              <a:pPr/>
              <a:t>41</a:t>
            </a:fld>
            <a:endParaRPr lang="en-US"/>
          </a:p>
        </p:txBody>
      </p:sp>
      <p:sp>
        <p:nvSpPr>
          <p:cNvPr id="5" name="四角形: 角を丸くする 4">
            <a:extLst>
              <a:ext uri="{FF2B5EF4-FFF2-40B4-BE49-F238E27FC236}">
                <a16:creationId xmlns:a16="http://schemas.microsoft.com/office/drawing/2014/main" id="{DCD0FA20-D94E-49CF-B740-4C21DCAEA54B}"/>
              </a:ext>
            </a:extLst>
          </p:cNvPr>
          <p:cNvSpPr/>
          <p:nvPr/>
        </p:nvSpPr>
        <p:spPr>
          <a:xfrm>
            <a:off x="3646170" y="2452914"/>
            <a:ext cx="2449830" cy="90766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6" name="四角形: 角を丸くする 5">
            <a:extLst>
              <a:ext uri="{FF2B5EF4-FFF2-40B4-BE49-F238E27FC236}">
                <a16:creationId xmlns:a16="http://schemas.microsoft.com/office/drawing/2014/main" id="{95FA6407-B74F-4036-BC7C-64B9B87A3540}"/>
              </a:ext>
            </a:extLst>
          </p:cNvPr>
          <p:cNvSpPr/>
          <p:nvPr/>
        </p:nvSpPr>
        <p:spPr>
          <a:xfrm>
            <a:off x="6739295" y="2452914"/>
            <a:ext cx="2449830" cy="90766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 name="テキスト ボックス 6">
            <a:extLst>
              <a:ext uri="{FF2B5EF4-FFF2-40B4-BE49-F238E27FC236}">
                <a16:creationId xmlns:a16="http://schemas.microsoft.com/office/drawing/2014/main" id="{1B854E76-0A79-4F49-AC02-F21A70D583EE}"/>
              </a:ext>
            </a:extLst>
          </p:cNvPr>
          <p:cNvSpPr txBox="1"/>
          <p:nvPr/>
        </p:nvSpPr>
        <p:spPr>
          <a:xfrm>
            <a:off x="3900805" y="2549901"/>
            <a:ext cx="1940560" cy="707886"/>
          </a:xfrm>
          <a:prstGeom prst="rect">
            <a:avLst/>
          </a:prstGeom>
          <a:noFill/>
        </p:spPr>
        <p:txBody>
          <a:bodyPr wrap="square" lIns="0" rIns="0" rtlCol="0">
            <a:spAutoFit/>
          </a:bodyPr>
          <a:lstStyle/>
          <a:p>
            <a:pPr algn="ctr"/>
            <a:r>
              <a:rPr kumimoji="1" lang="ja-JP" altLang="en-US" sz="2000" dirty="0"/>
              <a:t>①顧客体験を</a:t>
            </a:r>
            <a:br>
              <a:rPr kumimoji="1" lang="en-US" altLang="ja-JP" sz="2000" dirty="0"/>
            </a:br>
            <a:r>
              <a:rPr kumimoji="1" lang="ja-JP" altLang="en-US" sz="2000" dirty="0"/>
              <a:t>改善している </a:t>
            </a:r>
            <a:r>
              <a:rPr kumimoji="1" lang="en-US" altLang="ja-JP" sz="2000" dirty="0"/>
              <a:t>?</a:t>
            </a:r>
            <a:endParaRPr kumimoji="1" lang="ja-JP" altLang="en-US" sz="2000" dirty="0"/>
          </a:p>
        </p:txBody>
      </p:sp>
      <p:sp>
        <p:nvSpPr>
          <p:cNvPr id="8" name="テキスト ボックス 7">
            <a:extLst>
              <a:ext uri="{FF2B5EF4-FFF2-40B4-BE49-F238E27FC236}">
                <a16:creationId xmlns:a16="http://schemas.microsoft.com/office/drawing/2014/main" id="{CA011B9C-0C0D-4D17-9F10-55DECDCABB7E}"/>
              </a:ext>
            </a:extLst>
          </p:cNvPr>
          <p:cNvSpPr txBox="1"/>
          <p:nvPr/>
        </p:nvSpPr>
        <p:spPr>
          <a:xfrm>
            <a:off x="6771680" y="2549901"/>
            <a:ext cx="2385060" cy="707886"/>
          </a:xfrm>
          <a:prstGeom prst="rect">
            <a:avLst/>
          </a:prstGeom>
          <a:noFill/>
        </p:spPr>
        <p:txBody>
          <a:bodyPr wrap="square" lIns="0" rIns="0" rtlCol="0">
            <a:spAutoFit/>
          </a:bodyPr>
          <a:lstStyle/>
          <a:p>
            <a:pPr algn="ctr"/>
            <a:r>
              <a:rPr kumimoji="1" lang="ja-JP" altLang="en-US" sz="2000" dirty="0"/>
              <a:t>②行動増による利益増ができている </a:t>
            </a:r>
            <a:r>
              <a:rPr kumimoji="1" lang="en-US" altLang="ja-JP" sz="2000" dirty="0"/>
              <a:t>?</a:t>
            </a:r>
            <a:endParaRPr kumimoji="1" lang="ja-JP" altLang="en-US" sz="2000" dirty="0"/>
          </a:p>
        </p:txBody>
      </p:sp>
      <p:sp>
        <p:nvSpPr>
          <p:cNvPr id="9" name="コンテンツ プレースホルダー 2">
            <a:extLst>
              <a:ext uri="{FF2B5EF4-FFF2-40B4-BE49-F238E27FC236}">
                <a16:creationId xmlns:a16="http://schemas.microsoft.com/office/drawing/2014/main" id="{9E952F6A-934A-4178-97FE-945EEE8B9D69}"/>
              </a:ext>
            </a:extLst>
          </p:cNvPr>
          <p:cNvSpPr txBox="1">
            <a:spLocks/>
          </p:cNvSpPr>
          <p:nvPr/>
        </p:nvSpPr>
        <p:spPr>
          <a:xfrm>
            <a:off x="609599" y="3465280"/>
            <a:ext cx="2844799" cy="377026"/>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Who : </a:t>
            </a:r>
            <a:r>
              <a:rPr kumimoji="1" lang="ja-JP" altLang="en-US" sz="2000" dirty="0"/>
              <a:t>誰が評価するか </a:t>
            </a:r>
            <a:r>
              <a:rPr kumimoji="1" lang="en-US" altLang="ja-JP" sz="2000" dirty="0"/>
              <a:t>? </a:t>
            </a:r>
          </a:p>
        </p:txBody>
      </p:sp>
      <p:sp>
        <p:nvSpPr>
          <p:cNvPr id="10" name="コンテンツ プレースホルダー 2">
            <a:extLst>
              <a:ext uri="{FF2B5EF4-FFF2-40B4-BE49-F238E27FC236}">
                <a16:creationId xmlns:a16="http://schemas.microsoft.com/office/drawing/2014/main" id="{D393B588-AB99-47BC-BE7E-1FA9B3123B76}"/>
              </a:ext>
            </a:extLst>
          </p:cNvPr>
          <p:cNvSpPr txBox="1">
            <a:spLocks/>
          </p:cNvSpPr>
          <p:nvPr/>
        </p:nvSpPr>
        <p:spPr>
          <a:xfrm>
            <a:off x="609599" y="4171131"/>
            <a:ext cx="3072592" cy="377026"/>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What :  </a:t>
            </a:r>
            <a:r>
              <a:rPr kumimoji="1" lang="ja-JP" altLang="en-US" sz="2000" dirty="0"/>
              <a:t>何を評価するか</a:t>
            </a:r>
            <a:r>
              <a:rPr kumimoji="1" lang="en-US" altLang="ja-JP" sz="2000" dirty="0"/>
              <a:t> ?</a:t>
            </a:r>
          </a:p>
        </p:txBody>
      </p:sp>
      <p:sp>
        <p:nvSpPr>
          <p:cNvPr id="11" name="コンテンツ プレースホルダー 2">
            <a:extLst>
              <a:ext uri="{FF2B5EF4-FFF2-40B4-BE49-F238E27FC236}">
                <a16:creationId xmlns:a16="http://schemas.microsoft.com/office/drawing/2014/main" id="{01B8FCA9-A4E4-4346-8E90-B9BF5B23F9F8}"/>
              </a:ext>
            </a:extLst>
          </p:cNvPr>
          <p:cNvSpPr txBox="1">
            <a:spLocks/>
          </p:cNvSpPr>
          <p:nvPr/>
        </p:nvSpPr>
        <p:spPr>
          <a:xfrm>
            <a:off x="609599" y="5165108"/>
            <a:ext cx="2844799" cy="931024"/>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How : </a:t>
            </a:r>
            <a:r>
              <a:rPr kumimoji="1" lang="ja-JP" altLang="en-US" sz="2000" dirty="0"/>
              <a:t>どう計測し、どのような基準で合格とみなすか </a:t>
            </a:r>
            <a:r>
              <a:rPr kumimoji="1" lang="en-US" altLang="ja-JP" sz="2000" dirty="0"/>
              <a:t>?</a:t>
            </a:r>
          </a:p>
        </p:txBody>
      </p:sp>
      <p:sp>
        <p:nvSpPr>
          <p:cNvPr id="12" name="コンテンツ プレースホルダー 2">
            <a:extLst>
              <a:ext uri="{FF2B5EF4-FFF2-40B4-BE49-F238E27FC236}">
                <a16:creationId xmlns:a16="http://schemas.microsoft.com/office/drawing/2014/main" id="{B71A111C-1373-433E-ADBF-07E8B7D60D38}"/>
              </a:ext>
            </a:extLst>
          </p:cNvPr>
          <p:cNvSpPr txBox="1">
            <a:spLocks/>
          </p:cNvSpPr>
          <p:nvPr/>
        </p:nvSpPr>
        <p:spPr>
          <a:xfrm>
            <a:off x="3981275" y="3466995"/>
            <a:ext cx="2246630" cy="369332"/>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13" name="コンテンツ プレースホルダー 2">
            <a:extLst>
              <a:ext uri="{FF2B5EF4-FFF2-40B4-BE49-F238E27FC236}">
                <a16:creationId xmlns:a16="http://schemas.microsoft.com/office/drawing/2014/main" id="{B22C2DB1-B3D5-4F30-8B4A-EC208FBC1716}"/>
              </a:ext>
            </a:extLst>
          </p:cNvPr>
          <p:cNvSpPr txBox="1">
            <a:spLocks/>
          </p:cNvSpPr>
          <p:nvPr/>
        </p:nvSpPr>
        <p:spPr>
          <a:xfrm>
            <a:off x="3981275" y="4448130"/>
            <a:ext cx="2246630" cy="369332"/>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14" name="コンテンツ プレースホルダー 2">
            <a:extLst>
              <a:ext uri="{FF2B5EF4-FFF2-40B4-BE49-F238E27FC236}">
                <a16:creationId xmlns:a16="http://schemas.microsoft.com/office/drawing/2014/main" id="{83F57C84-F4EF-413D-99C9-9ED07F69FE3C}"/>
              </a:ext>
            </a:extLst>
          </p:cNvPr>
          <p:cNvSpPr txBox="1">
            <a:spLocks/>
          </p:cNvSpPr>
          <p:nvPr/>
        </p:nvSpPr>
        <p:spPr>
          <a:xfrm>
            <a:off x="3682191" y="5380967"/>
            <a:ext cx="2844798" cy="369332"/>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15" name="コンテンツ プレースホルダー 2">
            <a:extLst>
              <a:ext uri="{FF2B5EF4-FFF2-40B4-BE49-F238E27FC236}">
                <a16:creationId xmlns:a16="http://schemas.microsoft.com/office/drawing/2014/main" id="{4AC30DD3-97C1-471B-8502-6B23CAB828A8}"/>
              </a:ext>
            </a:extLst>
          </p:cNvPr>
          <p:cNvSpPr txBox="1">
            <a:spLocks/>
          </p:cNvSpPr>
          <p:nvPr/>
        </p:nvSpPr>
        <p:spPr>
          <a:xfrm>
            <a:off x="6915150" y="3466995"/>
            <a:ext cx="2246630" cy="369332"/>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16" name="コンテンツ プレースホルダー 2">
            <a:extLst>
              <a:ext uri="{FF2B5EF4-FFF2-40B4-BE49-F238E27FC236}">
                <a16:creationId xmlns:a16="http://schemas.microsoft.com/office/drawing/2014/main" id="{DD089BFC-0495-4E85-8B32-9B9F9DF35943}"/>
              </a:ext>
            </a:extLst>
          </p:cNvPr>
          <p:cNvSpPr txBox="1">
            <a:spLocks/>
          </p:cNvSpPr>
          <p:nvPr/>
        </p:nvSpPr>
        <p:spPr>
          <a:xfrm>
            <a:off x="6915150" y="4448130"/>
            <a:ext cx="2246630" cy="377026"/>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17" name="コンテンツ プレースホルダー 2">
            <a:extLst>
              <a:ext uri="{FF2B5EF4-FFF2-40B4-BE49-F238E27FC236}">
                <a16:creationId xmlns:a16="http://schemas.microsoft.com/office/drawing/2014/main" id="{3011B965-5CAE-427B-AFF5-D80FD8B559B7}"/>
              </a:ext>
            </a:extLst>
          </p:cNvPr>
          <p:cNvSpPr txBox="1">
            <a:spLocks/>
          </p:cNvSpPr>
          <p:nvPr/>
        </p:nvSpPr>
        <p:spPr>
          <a:xfrm>
            <a:off x="6915150" y="5380967"/>
            <a:ext cx="2246630" cy="369332"/>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19" name="矢印: 右 18">
            <a:extLst>
              <a:ext uri="{FF2B5EF4-FFF2-40B4-BE49-F238E27FC236}">
                <a16:creationId xmlns:a16="http://schemas.microsoft.com/office/drawing/2014/main" id="{EFA4BCDF-EA0D-498D-A161-F8A116892017}"/>
              </a:ext>
            </a:extLst>
          </p:cNvPr>
          <p:cNvSpPr/>
          <p:nvPr/>
        </p:nvSpPr>
        <p:spPr>
          <a:xfrm>
            <a:off x="6302477" y="4328051"/>
            <a:ext cx="612673" cy="55052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0" name="矢印: 右 19">
            <a:extLst>
              <a:ext uri="{FF2B5EF4-FFF2-40B4-BE49-F238E27FC236}">
                <a16:creationId xmlns:a16="http://schemas.microsoft.com/office/drawing/2014/main" id="{948D2B38-AF8F-4DEC-9F28-D7724F662E84}"/>
              </a:ext>
            </a:extLst>
          </p:cNvPr>
          <p:cNvSpPr/>
          <p:nvPr/>
        </p:nvSpPr>
        <p:spPr>
          <a:xfrm>
            <a:off x="9378697" y="4328051"/>
            <a:ext cx="612673" cy="55052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2" name="テキスト ボックス 21">
            <a:extLst>
              <a:ext uri="{FF2B5EF4-FFF2-40B4-BE49-F238E27FC236}">
                <a16:creationId xmlns:a16="http://schemas.microsoft.com/office/drawing/2014/main" id="{15BA5095-0C0E-4573-BF03-DADDCB218DCC}"/>
              </a:ext>
            </a:extLst>
          </p:cNvPr>
          <p:cNvSpPr txBox="1"/>
          <p:nvPr/>
        </p:nvSpPr>
        <p:spPr>
          <a:xfrm>
            <a:off x="9597072" y="2526162"/>
            <a:ext cx="2385060" cy="707886"/>
          </a:xfrm>
          <a:prstGeom prst="rect">
            <a:avLst/>
          </a:prstGeom>
          <a:noFill/>
        </p:spPr>
        <p:txBody>
          <a:bodyPr wrap="square" lIns="0" rIns="0" rtlCol="0">
            <a:spAutoFit/>
          </a:bodyPr>
          <a:lstStyle/>
          <a:p>
            <a:pPr algn="ctr"/>
            <a:r>
              <a:rPr kumimoji="1" lang="ja-JP" altLang="en-US" sz="2000" dirty="0"/>
              <a:t>③モデルの改善が体験を改善している </a:t>
            </a:r>
            <a:r>
              <a:rPr kumimoji="1" lang="en-US" altLang="ja-JP" sz="2000" dirty="0"/>
              <a:t>?</a:t>
            </a:r>
            <a:endParaRPr kumimoji="1" lang="ja-JP" altLang="en-US" sz="2000" dirty="0"/>
          </a:p>
        </p:txBody>
      </p:sp>
      <p:sp>
        <p:nvSpPr>
          <p:cNvPr id="21" name="四角形: 角を丸くする 20">
            <a:extLst>
              <a:ext uri="{FF2B5EF4-FFF2-40B4-BE49-F238E27FC236}">
                <a16:creationId xmlns:a16="http://schemas.microsoft.com/office/drawing/2014/main" id="{FC3FAA26-641B-4FA8-829C-D469EE6D0BCA}"/>
              </a:ext>
            </a:extLst>
          </p:cNvPr>
          <p:cNvSpPr/>
          <p:nvPr/>
        </p:nvSpPr>
        <p:spPr>
          <a:xfrm>
            <a:off x="9564687" y="2452914"/>
            <a:ext cx="2449830" cy="90766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23" name="コンテンツ プレースホルダー 2">
            <a:extLst>
              <a:ext uri="{FF2B5EF4-FFF2-40B4-BE49-F238E27FC236}">
                <a16:creationId xmlns:a16="http://schemas.microsoft.com/office/drawing/2014/main" id="{008CDAD7-0C22-4791-B748-86180CEF15BC}"/>
              </a:ext>
            </a:extLst>
          </p:cNvPr>
          <p:cNvSpPr txBox="1">
            <a:spLocks/>
          </p:cNvSpPr>
          <p:nvPr/>
        </p:nvSpPr>
        <p:spPr>
          <a:xfrm>
            <a:off x="9602470" y="3466995"/>
            <a:ext cx="2246630" cy="369332"/>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24" name="コンテンツ プレースホルダー 2">
            <a:extLst>
              <a:ext uri="{FF2B5EF4-FFF2-40B4-BE49-F238E27FC236}">
                <a16:creationId xmlns:a16="http://schemas.microsoft.com/office/drawing/2014/main" id="{C27B413E-8AD0-43A2-BD64-2DE5C9B21835}"/>
              </a:ext>
            </a:extLst>
          </p:cNvPr>
          <p:cNvSpPr txBox="1">
            <a:spLocks/>
          </p:cNvSpPr>
          <p:nvPr/>
        </p:nvSpPr>
        <p:spPr>
          <a:xfrm>
            <a:off x="9602470" y="4448130"/>
            <a:ext cx="2246630" cy="377026"/>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25" name="コンテンツ プレースホルダー 2">
            <a:extLst>
              <a:ext uri="{FF2B5EF4-FFF2-40B4-BE49-F238E27FC236}">
                <a16:creationId xmlns:a16="http://schemas.microsoft.com/office/drawing/2014/main" id="{A88C1070-4DB8-445E-A263-B8ABD405095E}"/>
              </a:ext>
            </a:extLst>
          </p:cNvPr>
          <p:cNvSpPr txBox="1">
            <a:spLocks/>
          </p:cNvSpPr>
          <p:nvPr/>
        </p:nvSpPr>
        <p:spPr>
          <a:xfrm>
            <a:off x="9602470" y="5380967"/>
            <a:ext cx="2246630" cy="369332"/>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Tree>
    <p:extLst>
      <p:ext uri="{BB962C8B-B14F-4D97-AF65-F5344CB8AC3E}">
        <p14:creationId xmlns:p14="http://schemas.microsoft.com/office/powerpoint/2010/main" val="249273744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21B509-553C-4717-975E-FE74E6F3693D}"/>
              </a:ext>
            </a:extLst>
          </p:cNvPr>
          <p:cNvSpPr>
            <a:spLocks noGrp="1"/>
          </p:cNvSpPr>
          <p:nvPr>
            <p:ph type="title"/>
          </p:nvPr>
        </p:nvSpPr>
        <p:spPr/>
        <p:txBody>
          <a:bodyPr/>
          <a:lstStyle/>
          <a:p>
            <a:r>
              <a:rPr kumimoji="1" lang="ja-JP" altLang="en-US" sz="4000" b="1" dirty="0">
                <a:latin typeface="メイリオ" panose="020B0604030504040204" pitchFamily="50" charset="-128"/>
                <a:ea typeface="メイリオ" panose="020B0604030504040204" pitchFamily="50" charset="-128"/>
              </a:rPr>
              <a:t>目標の計測方法を決める</a:t>
            </a:r>
            <a:endParaRPr kumimoji="1" lang="ja-JP" altLang="en-US" dirty="0"/>
          </a:p>
        </p:txBody>
      </p:sp>
      <p:sp>
        <p:nvSpPr>
          <p:cNvPr id="3" name="コンテンツ プレースホルダー 2">
            <a:extLst>
              <a:ext uri="{FF2B5EF4-FFF2-40B4-BE49-F238E27FC236}">
                <a16:creationId xmlns:a16="http://schemas.microsoft.com/office/drawing/2014/main" id="{A6FAD951-DEBA-4FED-9AEB-425287289F63}"/>
              </a:ext>
            </a:extLst>
          </p:cNvPr>
          <p:cNvSpPr>
            <a:spLocks noGrp="1"/>
          </p:cNvSpPr>
          <p:nvPr>
            <p:ph idx="1"/>
          </p:nvPr>
        </p:nvSpPr>
        <p:spPr>
          <a:xfrm>
            <a:off x="425038" y="1371600"/>
            <a:ext cx="11424062" cy="1354217"/>
          </a:xfrm>
        </p:spPr>
        <p:txBody>
          <a:bodyPr/>
          <a:lstStyle/>
          <a:p>
            <a:r>
              <a:rPr kumimoji="1" lang="ja-JP" altLang="en-US" sz="2400" dirty="0">
                <a:ea typeface="メイリオ"/>
              </a:rPr>
              <a:t> </a:t>
            </a:r>
            <a:r>
              <a:rPr kumimoji="1" lang="en-US" altLang="ja-JP" sz="2400" dirty="0">
                <a:ea typeface="メイリオ"/>
              </a:rPr>
              <a:t>EC </a:t>
            </a:r>
            <a:r>
              <a:rPr kumimoji="1" lang="ja-JP" altLang="en-US" sz="2400" dirty="0">
                <a:ea typeface="メイリオ"/>
              </a:rPr>
              <a:t>サイトで推薦を行う場合の一例を参考に、 </a:t>
            </a:r>
            <a:r>
              <a:rPr kumimoji="1" lang="en-US" altLang="ja-JP" dirty="0">
                <a:ea typeface="メイリオ"/>
              </a:rPr>
              <a:t>Refine </a:t>
            </a:r>
            <a:r>
              <a:rPr kumimoji="1" lang="ja-JP" altLang="en-US" dirty="0">
                <a:ea typeface="メイリオ"/>
              </a:rPr>
              <a:t>の企画役が素案を提示してください。他のメンバーは、ブラッシュアップに協力してください。</a:t>
            </a:r>
            <a:endParaRPr kumimoji="1" lang="en-US" altLang="ja-JP" dirty="0">
              <a:ea typeface="メイリオ"/>
            </a:endParaRPr>
          </a:p>
          <a:p>
            <a:endParaRPr kumimoji="1" lang="ja-JP" altLang="en-US" dirty="0"/>
          </a:p>
        </p:txBody>
      </p:sp>
      <p:sp>
        <p:nvSpPr>
          <p:cNvPr id="4" name="スライド番号プレースホルダー 3">
            <a:extLst>
              <a:ext uri="{FF2B5EF4-FFF2-40B4-BE49-F238E27FC236}">
                <a16:creationId xmlns:a16="http://schemas.microsoft.com/office/drawing/2014/main" id="{37ADB407-B493-4609-A4A5-693FA3645447}"/>
              </a:ext>
            </a:extLst>
          </p:cNvPr>
          <p:cNvSpPr>
            <a:spLocks noGrp="1"/>
          </p:cNvSpPr>
          <p:nvPr>
            <p:ph type="sldNum" sz="quarter" idx="4"/>
          </p:nvPr>
        </p:nvSpPr>
        <p:spPr/>
        <p:txBody>
          <a:bodyPr/>
          <a:lstStyle/>
          <a:p>
            <a:fld id="{DC503246-BBCE-4F0A-BCDC-08FC4C52637D}" type="slidenum">
              <a:rPr lang="en-US" smtClean="0"/>
              <a:pPr/>
              <a:t>42</a:t>
            </a:fld>
            <a:endParaRPr lang="en-US"/>
          </a:p>
        </p:txBody>
      </p:sp>
      <p:pic>
        <p:nvPicPr>
          <p:cNvPr id="19" name="グラフィックス 18" descr="ストップウォッチ 単色塗りつぶし">
            <a:extLst>
              <a:ext uri="{FF2B5EF4-FFF2-40B4-BE49-F238E27FC236}">
                <a16:creationId xmlns:a16="http://schemas.microsoft.com/office/drawing/2014/main" id="{497930E5-1062-4C94-BBBE-1FEEB7C897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20" name="テキスト ボックス 19">
            <a:extLst>
              <a:ext uri="{FF2B5EF4-FFF2-40B4-BE49-F238E27FC236}">
                <a16:creationId xmlns:a16="http://schemas.microsoft.com/office/drawing/2014/main" id="{ACC80CA2-92EA-49F4-B1BA-0F2D915BABE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sp>
        <p:nvSpPr>
          <p:cNvPr id="42" name="コンテンツ プレースホルダー 2">
            <a:extLst>
              <a:ext uri="{FF2B5EF4-FFF2-40B4-BE49-F238E27FC236}">
                <a16:creationId xmlns:a16="http://schemas.microsoft.com/office/drawing/2014/main" id="{A53D4A9C-73BF-4D87-A5EB-71793022FCB3}"/>
              </a:ext>
            </a:extLst>
          </p:cNvPr>
          <p:cNvSpPr txBox="1">
            <a:spLocks/>
          </p:cNvSpPr>
          <p:nvPr/>
        </p:nvSpPr>
        <p:spPr>
          <a:xfrm>
            <a:off x="3698564" y="3808883"/>
            <a:ext cx="2776031"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会員登録して </a:t>
            </a:r>
            <a:br>
              <a:rPr kumimoji="1" lang="en-US" altLang="ja-JP" sz="2000" dirty="0">
                <a:ea typeface="メイリオ"/>
              </a:rPr>
            </a:br>
            <a:r>
              <a:rPr kumimoji="1" lang="en-US" altLang="ja-JP" sz="2000" dirty="0">
                <a:ea typeface="メイリオ"/>
              </a:rPr>
              <a:t>3 </a:t>
            </a:r>
            <a:r>
              <a:rPr kumimoji="1" lang="ja-JP" altLang="en-US" sz="2000" dirty="0">
                <a:ea typeface="メイリオ"/>
              </a:rPr>
              <a:t>ヵ月以内の顧客 </a:t>
            </a:r>
            <a:r>
              <a:rPr kumimoji="1" lang="en-US" altLang="ja-JP" sz="2000" dirty="0">
                <a:ea typeface="メイリオ"/>
              </a:rPr>
              <a:t>30 </a:t>
            </a:r>
            <a:r>
              <a:rPr kumimoji="1" lang="ja-JP" altLang="en-US" sz="2000" dirty="0">
                <a:ea typeface="メイリオ"/>
              </a:rPr>
              <a:t>名</a:t>
            </a:r>
            <a:endParaRPr kumimoji="1" lang="en-US" altLang="ja-JP" sz="2000" dirty="0">
              <a:ea typeface="メイリオ"/>
            </a:endParaRPr>
          </a:p>
        </p:txBody>
      </p:sp>
      <p:sp>
        <p:nvSpPr>
          <p:cNvPr id="43" name="コンテンツ プレースホルダー 2">
            <a:extLst>
              <a:ext uri="{FF2B5EF4-FFF2-40B4-BE49-F238E27FC236}">
                <a16:creationId xmlns:a16="http://schemas.microsoft.com/office/drawing/2014/main" id="{349BF7DF-6BF8-4256-96E4-D99561D6F7A5}"/>
              </a:ext>
            </a:extLst>
          </p:cNvPr>
          <p:cNvSpPr txBox="1">
            <a:spLocks/>
          </p:cNvSpPr>
          <p:nvPr/>
        </p:nvSpPr>
        <p:spPr>
          <a:xfrm>
            <a:off x="3883080" y="4558836"/>
            <a:ext cx="2406998"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推薦を受けた</a:t>
            </a:r>
            <a:br>
              <a:rPr kumimoji="1" lang="en-US" altLang="ja-JP" sz="2000" dirty="0">
                <a:ea typeface="メイリオ"/>
              </a:rPr>
            </a:br>
            <a:r>
              <a:rPr kumimoji="1" lang="ja-JP" altLang="en-US" sz="2000" dirty="0">
                <a:ea typeface="メイリオ"/>
              </a:rPr>
              <a:t>アイテム</a:t>
            </a:r>
            <a:endParaRPr kumimoji="1" lang="en-US" altLang="ja-JP" sz="2000" dirty="0">
              <a:ea typeface="メイリオ"/>
            </a:endParaRPr>
          </a:p>
        </p:txBody>
      </p:sp>
      <p:sp>
        <p:nvSpPr>
          <p:cNvPr id="44" name="コンテンツ プレースホルダー 2">
            <a:extLst>
              <a:ext uri="{FF2B5EF4-FFF2-40B4-BE49-F238E27FC236}">
                <a16:creationId xmlns:a16="http://schemas.microsoft.com/office/drawing/2014/main" id="{6084E5B5-6F5F-452D-AC26-FCBFCB891635}"/>
              </a:ext>
            </a:extLst>
          </p:cNvPr>
          <p:cNvSpPr txBox="1">
            <a:spLocks/>
          </p:cNvSpPr>
          <p:nvPr/>
        </p:nvSpPr>
        <p:spPr>
          <a:xfrm>
            <a:off x="3664180" y="5569966"/>
            <a:ext cx="2844798"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ea typeface="メイリオ"/>
              </a:rPr>
              <a:t>5 </a:t>
            </a:r>
            <a:r>
              <a:rPr kumimoji="1" lang="ja-JP" altLang="en-US" sz="2000" dirty="0">
                <a:ea typeface="メイリオ"/>
              </a:rPr>
              <a:t>段階評価アンケートで、満足度が平均 </a:t>
            </a:r>
            <a:r>
              <a:rPr kumimoji="1" lang="en-US" altLang="ja-JP" sz="2000" dirty="0">
                <a:ea typeface="メイリオ"/>
              </a:rPr>
              <a:t>4.5 </a:t>
            </a:r>
            <a:r>
              <a:rPr kumimoji="1" lang="ja-JP" altLang="en-US" sz="2000" dirty="0">
                <a:ea typeface="メイリオ"/>
              </a:rPr>
              <a:t>以上</a:t>
            </a:r>
            <a:endParaRPr kumimoji="1" lang="en-US" altLang="ja-JP" sz="2000" dirty="0">
              <a:ea typeface="メイリオ"/>
            </a:endParaRPr>
          </a:p>
        </p:txBody>
      </p:sp>
      <p:sp>
        <p:nvSpPr>
          <p:cNvPr id="45" name="コンテンツ プレースホルダー 2">
            <a:extLst>
              <a:ext uri="{FF2B5EF4-FFF2-40B4-BE49-F238E27FC236}">
                <a16:creationId xmlns:a16="http://schemas.microsoft.com/office/drawing/2014/main" id="{066FF79D-FABD-4E38-9EA3-81AB7475B24C}"/>
              </a:ext>
            </a:extLst>
          </p:cNvPr>
          <p:cNvSpPr txBox="1">
            <a:spLocks/>
          </p:cNvSpPr>
          <p:nvPr/>
        </p:nvSpPr>
        <p:spPr>
          <a:xfrm>
            <a:off x="6962557" y="3808883"/>
            <a:ext cx="2246630"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プロダクト</a:t>
            </a:r>
            <a:br>
              <a:rPr kumimoji="1" lang="en-US" altLang="ja-JP" sz="2000" dirty="0">
                <a:ea typeface="メイリオ"/>
              </a:rPr>
            </a:br>
            <a:r>
              <a:rPr kumimoji="1" lang="ja-JP" altLang="en-US" sz="2000" dirty="0">
                <a:ea typeface="メイリオ"/>
              </a:rPr>
              <a:t>マネージャー</a:t>
            </a:r>
            <a:endParaRPr kumimoji="1" lang="en-US" altLang="ja-JP" sz="2000" dirty="0">
              <a:ea typeface="メイリオ"/>
            </a:endParaRPr>
          </a:p>
        </p:txBody>
      </p:sp>
      <p:sp>
        <p:nvSpPr>
          <p:cNvPr id="46" name="コンテンツ プレースホルダー 2">
            <a:extLst>
              <a:ext uri="{FF2B5EF4-FFF2-40B4-BE49-F238E27FC236}">
                <a16:creationId xmlns:a16="http://schemas.microsoft.com/office/drawing/2014/main" id="{B19DFF5D-4BE4-48FC-ADD7-1182E6A0F262}"/>
              </a:ext>
            </a:extLst>
          </p:cNvPr>
          <p:cNvSpPr txBox="1">
            <a:spLocks/>
          </p:cNvSpPr>
          <p:nvPr/>
        </p:nvSpPr>
        <p:spPr>
          <a:xfrm>
            <a:off x="6761103" y="4558836"/>
            <a:ext cx="2649538"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推薦から </a:t>
            </a:r>
            <a:r>
              <a:rPr kumimoji="1" lang="en-US" altLang="ja-JP" sz="2000" dirty="0">
                <a:ea typeface="メイリオ"/>
              </a:rPr>
              <a:t>1 </a:t>
            </a:r>
            <a:r>
              <a:rPr kumimoji="1" lang="ja-JP" altLang="en-US" sz="2000" dirty="0">
                <a:ea typeface="メイリオ"/>
              </a:rPr>
              <a:t>ヵ月</a:t>
            </a:r>
            <a:br>
              <a:rPr kumimoji="1" lang="en-US" altLang="ja-JP" sz="2000" dirty="0">
                <a:ea typeface="メイリオ"/>
              </a:rPr>
            </a:br>
            <a:r>
              <a:rPr kumimoji="1" lang="ja-JP" altLang="en-US" sz="2000" dirty="0">
                <a:ea typeface="メイリオ"/>
              </a:rPr>
              <a:t>経過したユーザー</a:t>
            </a:r>
            <a:endParaRPr kumimoji="1" lang="en-US" altLang="ja-JP" sz="2000" dirty="0">
              <a:ea typeface="メイリオ"/>
            </a:endParaRPr>
          </a:p>
        </p:txBody>
      </p:sp>
      <p:sp>
        <p:nvSpPr>
          <p:cNvPr id="47" name="コンテンツ プレースホルダー 2">
            <a:extLst>
              <a:ext uri="{FF2B5EF4-FFF2-40B4-BE49-F238E27FC236}">
                <a16:creationId xmlns:a16="http://schemas.microsoft.com/office/drawing/2014/main" id="{C5618C61-C1D8-4B22-81E6-BF7380044C62}"/>
              </a:ext>
            </a:extLst>
          </p:cNvPr>
          <p:cNvSpPr txBox="1">
            <a:spLocks/>
          </p:cNvSpPr>
          <p:nvPr/>
        </p:nvSpPr>
        <p:spPr>
          <a:xfrm>
            <a:off x="6893342" y="5569966"/>
            <a:ext cx="2385060" cy="931024"/>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推薦アイテムを購入したかで、購入率が </a:t>
            </a:r>
            <a:r>
              <a:rPr kumimoji="1" lang="en-US" altLang="ja-JP" sz="2000" dirty="0">
                <a:ea typeface="メイリオ"/>
              </a:rPr>
              <a:t>70% </a:t>
            </a:r>
            <a:r>
              <a:rPr kumimoji="1" lang="ja-JP" altLang="en-US" sz="2000" dirty="0">
                <a:ea typeface="メイリオ"/>
              </a:rPr>
              <a:t>を超えるか</a:t>
            </a:r>
            <a:endParaRPr kumimoji="1" lang="en-US" altLang="ja-JP" sz="2000" dirty="0">
              <a:ea typeface="メイリオ"/>
            </a:endParaRPr>
          </a:p>
        </p:txBody>
      </p:sp>
      <p:sp>
        <p:nvSpPr>
          <p:cNvPr id="48" name="矢印: 下カーブ 47">
            <a:extLst>
              <a:ext uri="{FF2B5EF4-FFF2-40B4-BE49-F238E27FC236}">
                <a16:creationId xmlns:a16="http://schemas.microsoft.com/office/drawing/2014/main" id="{E77CE278-F928-43B3-943A-D6151F59F334}"/>
              </a:ext>
            </a:extLst>
          </p:cNvPr>
          <p:cNvSpPr/>
          <p:nvPr/>
        </p:nvSpPr>
        <p:spPr>
          <a:xfrm>
            <a:off x="5973231" y="2292132"/>
            <a:ext cx="1016706" cy="377026"/>
          </a:xfrm>
          <a:prstGeom prst="curved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49" name="矢印: 下カーブ 48">
            <a:extLst>
              <a:ext uri="{FF2B5EF4-FFF2-40B4-BE49-F238E27FC236}">
                <a16:creationId xmlns:a16="http://schemas.microsoft.com/office/drawing/2014/main" id="{0E36B11F-67BB-45D4-AAAF-B40C802E8424}"/>
              </a:ext>
            </a:extLst>
          </p:cNvPr>
          <p:cNvSpPr/>
          <p:nvPr/>
        </p:nvSpPr>
        <p:spPr>
          <a:xfrm>
            <a:off x="9056334" y="2292132"/>
            <a:ext cx="1016706" cy="377026"/>
          </a:xfrm>
          <a:prstGeom prst="curved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33" name="コンテンツ プレースホルダー 2">
            <a:extLst>
              <a:ext uri="{FF2B5EF4-FFF2-40B4-BE49-F238E27FC236}">
                <a16:creationId xmlns:a16="http://schemas.microsoft.com/office/drawing/2014/main" id="{FC43085A-0FF2-434F-954C-8B10166112EE}"/>
              </a:ext>
            </a:extLst>
          </p:cNvPr>
          <p:cNvSpPr txBox="1">
            <a:spLocks/>
          </p:cNvSpPr>
          <p:nvPr/>
        </p:nvSpPr>
        <p:spPr>
          <a:xfrm>
            <a:off x="9666287" y="3808883"/>
            <a:ext cx="2246630"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データ</a:t>
            </a:r>
            <a:br>
              <a:rPr kumimoji="1" lang="en-US" altLang="ja-JP" sz="2000" dirty="0">
                <a:ea typeface="メイリオ"/>
              </a:rPr>
            </a:br>
            <a:r>
              <a:rPr kumimoji="1" lang="ja-JP" altLang="en-US" sz="2000" dirty="0">
                <a:ea typeface="メイリオ"/>
              </a:rPr>
              <a:t>サイエンティスト</a:t>
            </a:r>
            <a:endParaRPr kumimoji="1" lang="en-US" altLang="ja-JP" sz="2000" dirty="0">
              <a:ea typeface="メイリオ"/>
            </a:endParaRPr>
          </a:p>
        </p:txBody>
      </p:sp>
      <p:sp>
        <p:nvSpPr>
          <p:cNvPr id="55" name="コンテンツ プレースホルダー 2">
            <a:extLst>
              <a:ext uri="{FF2B5EF4-FFF2-40B4-BE49-F238E27FC236}">
                <a16:creationId xmlns:a16="http://schemas.microsoft.com/office/drawing/2014/main" id="{8447B5F8-6D73-4EE6-B303-87AAA449A59E}"/>
              </a:ext>
            </a:extLst>
          </p:cNvPr>
          <p:cNvSpPr txBox="1">
            <a:spLocks/>
          </p:cNvSpPr>
          <p:nvPr/>
        </p:nvSpPr>
        <p:spPr>
          <a:xfrm>
            <a:off x="9666287" y="4558836"/>
            <a:ext cx="2246630" cy="931024"/>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モデルと人手で別々に推薦した</a:t>
            </a:r>
            <a:br>
              <a:rPr kumimoji="1" lang="en-US" altLang="ja-JP" sz="2000" dirty="0">
                <a:ea typeface="メイリオ"/>
              </a:rPr>
            </a:br>
            <a:r>
              <a:rPr kumimoji="1" lang="ja-JP" altLang="en-US" sz="2000" dirty="0">
                <a:ea typeface="メイリオ"/>
              </a:rPr>
              <a:t>結果 </a:t>
            </a:r>
            <a:r>
              <a:rPr kumimoji="1" lang="en-US" altLang="ja-JP" sz="2000" dirty="0">
                <a:ea typeface="メイリオ"/>
              </a:rPr>
              <a:t>100 </a:t>
            </a:r>
            <a:r>
              <a:rPr kumimoji="1" lang="ja-JP" altLang="en-US" sz="2000" dirty="0">
                <a:ea typeface="メイリオ"/>
              </a:rPr>
              <a:t>件</a:t>
            </a:r>
            <a:endParaRPr kumimoji="1" lang="en-US" altLang="ja-JP" sz="2000" dirty="0">
              <a:ea typeface="メイリオ"/>
            </a:endParaRPr>
          </a:p>
        </p:txBody>
      </p:sp>
      <p:sp>
        <p:nvSpPr>
          <p:cNvPr id="56" name="コンテンツ プレースホルダー 2">
            <a:extLst>
              <a:ext uri="{FF2B5EF4-FFF2-40B4-BE49-F238E27FC236}">
                <a16:creationId xmlns:a16="http://schemas.microsoft.com/office/drawing/2014/main" id="{641B9855-2777-4A42-9D6C-AE7815583557}"/>
              </a:ext>
            </a:extLst>
          </p:cNvPr>
          <p:cNvSpPr txBox="1">
            <a:spLocks/>
          </p:cNvSpPr>
          <p:nvPr/>
        </p:nvSpPr>
        <p:spPr>
          <a:xfrm>
            <a:off x="9666287" y="5569966"/>
            <a:ext cx="2246630" cy="931024"/>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統計検定をで、</a:t>
            </a:r>
            <a:br>
              <a:rPr kumimoji="1" lang="en-US" altLang="ja-JP" sz="2000" dirty="0">
                <a:ea typeface="メイリオ"/>
              </a:rPr>
            </a:br>
            <a:r>
              <a:rPr kumimoji="1" lang="ja-JP" altLang="en-US" sz="2000" dirty="0">
                <a:ea typeface="メイリオ"/>
              </a:rPr>
              <a:t>モデルの方が有意に良いか</a:t>
            </a:r>
            <a:endParaRPr kumimoji="1" lang="en-US" altLang="ja-JP" sz="2000" dirty="0">
              <a:ea typeface="メイリオ"/>
            </a:endParaRPr>
          </a:p>
        </p:txBody>
      </p:sp>
      <p:sp>
        <p:nvSpPr>
          <p:cNvPr id="35" name="四角形: 角を丸くする 34">
            <a:extLst>
              <a:ext uri="{FF2B5EF4-FFF2-40B4-BE49-F238E27FC236}">
                <a16:creationId xmlns:a16="http://schemas.microsoft.com/office/drawing/2014/main" id="{1EB93FA7-04D8-4121-9AF7-10728620443C}"/>
              </a:ext>
            </a:extLst>
          </p:cNvPr>
          <p:cNvSpPr/>
          <p:nvPr/>
        </p:nvSpPr>
        <p:spPr>
          <a:xfrm>
            <a:off x="3861664" y="2796517"/>
            <a:ext cx="2449830" cy="90766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36" name="四角形: 角を丸くする 35">
            <a:extLst>
              <a:ext uri="{FF2B5EF4-FFF2-40B4-BE49-F238E27FC236}">
                <a16:creationId xmlns:a16="http://schemas.microsoft.com/office/drawing/2014/main" id="{D4A7E567-5A73-4770-B640-42C2ACDC07E3}"/>
              </a:ext>
            </a:extLst>
          </p:cNvPr>
          <p:cNvSpPr/>
          <p:nvPr/>
        </p:nvSpPr>
        <p:spPr>
          <a:xfrm>
            <a:off x="6860957" y="2796517"/>
            <a:ext cx="2449830" cy="90766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37" name="テキスト ボックス 36">
            <a:extLst>
              <a:ext uri="{FF2B5EF4-FFF2-40B4-BE49-F238E27FC236}">
                <a16:creationId xmlns:a16="http://schemas.microsoft.com/office/drawing/2014/main" id="{238EBD40-2E66-4425-9E8D-93758B56D7FC}"/>
              </a:ext>
            </a:extLst>
          </p:cNvPr>
          <p:cNvSpPr txBox="1"/>
          <p:nvPr/>
        </p:nvSpPr>
        <p:spPr>
          <a:xfrm>
            <a:off x="4116299" y="2893504"/>
            <a:ext cx="1940560" cy="707886"/>
          </a:xfrm>
          <a:prstGeom prst="rect">
            <a:avLst/>
          </a:prstGeom>
          <a:noFill/>
        </p:spPr>
        <p:txBody>
          <a:bodyPr wrap="square" lIns="0" rIns="0" rtlCol="0">
            <a:spAutoFit/>
          </a:bodyPr>
          <a:lstStyle/>
          <a:p>
            <a:pPr algn="ctr"/>
            <a:r>
              <a:rPr kumimoji="1" lang="ja-JP" altLang="en-US" sz="2000" dirty="0"/>
              <a:t>①顧客体験を</a:t>
            </a:r>
            <a:br>
              <a:rPr kumimoji="1" lang="en-US" altLang="ja-JP" sz="2000" dirty="0"/>
            </a:br>
            <a:r>
              <a:rPr kumimoji="1" lang="ja-JP" altLang="en-US" sz="2000" dirty="0"/>
              <a:t>改善している </a:t>
            </a:r>
            <a:r>
              <a:rPr kumimoji="1" lang="en-US" altLang="ja-JP" sz="2000" dirty="0"/>
              <a:t>?</a:t>
            </a:r>
            <a:endParaRPr kumimoji="1" lang="ja-JP" altLang="en-US" sz="2000" dirty="0"/>
          </a:p>
        </p:txBody>
      </p:sp>
      <p:sp>
        <p:nvSpPr>
          <p:cNvPr id="38" name="テキスト ボックス 37">
            <a:extLst>
              <a:ext uri="{FF2B5EF4-FFF2-40B4-BE49-F238E27FC236}">
                <a16:creationId xmlns:a16="http://schemas.microsoft.com/office/drawing/2014/main" id="{F291218B-6B05-4F90-AA3E-1DD4A84D10D6}"/>
              </a:ext>
            </a:extLst>
          </p:cNvPr>
          <p:cNvSpPr txBox="1"/>
          <p:nvPr/>
        </p:nvSpPr>
        <p:spPr>
          <a:xfrm>
            <a:off x="6893342" y="2893504"/>
            <a:ext cx="2385060" cy="707886"/>
          </a:xfrm>
          <a:prstGeom prst="rect">
            <a:avLst/>
          </a:prstGeom>
          <a:noFill/>
        </p:spPr>
        <p:txBody>
          <a:bodyPr wrap="square" lIns="0" rIns="0" rtlCol="0">
            <a:spAutoFit/>
          </a:bodyPr>
          <a:lstStyle/>
          <a:p>
            <a:pPr algn="ctr"/>
            <a:r>
              <a:rPr kumimoji="1" lang="ja-JP" altLang="en-US" sz="2000" dirty="0"/>
              <a:t>②行動増による利益増ができている </a:t>
            </a:r>
            <a:r>
              <a:rPr kumimoji="1" lang="en-US" altLang="ja-JP" sz="2000" dirty="0"/>
              <a:t>?</a:t>
            </a:r>
            <a:endParaRPr kumimoji="1" lang="ja-JP" altLang="en-US" sz="2000" dirty="0"/>
          </a:p>
        </p:txBody>
      </p:sp>
      <p:sp>
        <p:nvSpPr>
          <p:cNvPr id="39" name="テキスト ボックス 38">
            <a:extLst>
              <a:ext uri="{FF2B5EF4-FFF2-40B4-BE49-F238E27FC236}">
                <a16:creationId xmlns:a16="http://schemas.microsoft.com/office/drawing/2014/main" id="{2323574E-B113-4F4E-AEB0-C187030A78CA}"/>
              </a:ext>
            </a:extLst>
          </p:cNvPr>
          <p:cNvSpPr txBox="1"/>
          <p:nvPr/>
        </p:nvSpPr>
        <p:spPr>
          <a:xfrm>
            <a:off x="9597072" y="2869765"/>
            <a:ext cx="2385060" cy="707886"/>
          </a:xfrm>
          <a:prstGeom prst="rect">
            <a:avLst/>
          </a:prstGeom>
          <a:noFill/>
        </p:spPr>
        <p:txBody>
          <a:bodyPr wrap="square" lIns="0" rIns="0" rtlCol="0">
            <a:spAutoFit/>
          </a:bodyPr>
          <a:lstStyle/>
          <a:p>
            <a:pPr algn="ctr"/>
            <a:r>
              <a:rPr kumimoji="1" lang="ja-JP" altLang="en-US" sz="2000" dirty="0"/>
              <a:t>③モデルの改善が体験を改善している </a:t>
            </a:r>
            <a:r>
              <a:rPr kumimoji="1" lang="en-US" altLang="ja-JP" sz="2000" dirty="0"/>
              <a:t>?</a:t>
            </a:r>
            <a:endParaRPr kumimoji="1" lang="ja-JP" altLang="en-US" sz="2000" dirty="0"/>
          </a:p>
        </p:txBody>
      </p:sp>
      <p:sp>
        <p:nvSpPr>
          <p:cNvPr id="40" name="四角形: 角を丸くする 39">
            <a:extLst>
              <a:ext uri="{FF2B5EF4-FFF2-40B4-BE49-F238E27FC236}">
                <a16:creationId xmlns:a16="http://schemas.microsoft.com/office/drawing/2014/main" id="{CA85D50E-F2DA-4710-909F-8044E10D0386}"/>
              </a:ext>
            </a:extLst>
          </p:cNvPr>
          <p:cNvSpPr/>
          <p:nvPr/>
        </p:nvSpPr>
        <p:spPr>
          <a:xfrm>
            <a:off x="9564687" y="2796517"/>
            <a:ext cx="2449830" cy="90766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28" name="コンテンツ プレースホルダー 2">
            <a:extLst>
              <a:ext uri="{FF2B5EF4-FFF2-40B4-BE49-F238E27FC236}">
                <a16:creationId xmlns:a16="http://schemas.microsoft.com/office/drawing/2014/main" id="{41968B95-8BDB-4906-A156-DA59E49F2CBC}"/>
              </a:ext>
            </a:extLst>
          </p:cNvPr>
          <p:cNvSpPr txBox="1">
            <a:spLocks/>
          </p:cNvSpPr>
          <p:nvPr/>
        </p:nvSpPr>
        <p:spPr>
          <a:xfrm>
            <a:off x="609599" y="3815827"/>
            <a:ext cx="2844799" cy="377026"/>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Who : </a:t>
            </a:r>
            <a:r>
              <a:rPr kumimoji="1" lang="ja-JP" altLang="en-US" sz="2000" dirty="0"/>
              <a:t>誰が評価するか </a:t>
            </a:r>
            <a:r>
              <a:rPr kumimoji="1" lang="en-US" altLang="ja-JP" sz="2000" dirty="0"/>
              <a:t>? </a:t>
            </a:r>
          </a:p>
        </p:txBody>
      </p:sp>
      <p:sp>
        <p:nvSpPr>
          <p:cNvPr id="29" name="コンテンツ プレースホルダー 2">
            <a:extLst>
              <a:ext uri="{FF2B5EF4-FFF2-40B4-BE49-F238E27FC236}">
                <a16:creationId xmlns:a16="http://schemas.microsoft.com/office/drawing/2014/main" id="{7BFC228A-9661-488A-AFD6-4EC678740A5B}"/>
              </a:ext>
            </a:extLst>
          </p:cNvPr>
          <p:cNvSpPr txBox="1">
            <a:spLocks/>
          </p:cNvSpPr>
          <p:nvPr/>
        </p:nvSpPr>
        <p:spPr>
          <a:xfrm>
            <a:off x="609599" y="4521678"/>
            <a:ext cx="3072592" cy="377026"/>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What :  </a:t>
            </a:r>
            <a:r>
              <a:rPr kumimoji="1" lang="ja-JP" altLang="en-US" sz="2000" dirty="0"/>
              <a:t>何を評価するか</a:t>
            </a:r>
            <a:r>
              <a:rPr kumimoji="1" lang="en-US" altLang="ja-JP" sz="2000" dirty="0"/>
              <a:t> ?</a:t>
            </a:r>
          </a:p>
        </p:txBody>
      </p:sp>
      <p:sp>
        <p:nvSpPr>
          <p:cNvPr id="30" name="コンテンツ プレースホルダー 2">
            <a:extLst>
              <a:ext uri="{FF2B5EF4-FFF2-40B4-BE49-F238E27FC236}">
                <a16:creationId xmlns:a16="http://schemas.microsoft.com/office/drawing/2014/main" id="{D10E5E22-6E97-43E4-A3A4-EB7EFE939E16}"/>
              </a:ext>
            </a:extLst>
          </p:cNvPr>
          <p:cNvSpPr txBox="1">
            <a:spLocks/>
          </p:cNvSpPr>
          <p:nvPr/>
        </p:nvSpPr>
        <p:spPr>
          <a:xfrm>
            <a:off x="609599" y="5515655"/>
            <a:ext cx="2844799" cy="931024"/>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How : </a:t>
            </a:r>
            <a:r>
              <a:rPr kumimoji="1" lang="ja-JP" altLang="en-US" sz="2000" dirty="0"/>
              <a:t>どう計測し、どのような基準で合格とみなすか </a:t>
            </a:r>
            <a:r>
              <a:rPr kumimoji="1" lang="en-US" altLang="ja-JP" sz="2000" dirty="0"/>
              <a:t>?</a:t>
            </a:r>
          </a:p>
        </p:txBody>
      </p:sp>
      <p:sp>
        <p:nvSpPr>
          <p:cNvPr id="5" name="吹き出し: 円形 4">
            <a:extLst>
              <a:ext uri="{FF2B5EF4-FFF2-40B4-BE49-F238E27FC236}">
                <a16:creationId xmlns:a16="http://schemas.microsoft.com/office/drawing/2014/main" id="{25FDD087-440E-4195-B2BC-A206DC373CBE}"/>
              </a:ext>
            </a:extLst>
          </p:cNvPr>
          <p:cNvSpPr/>
          <p:nvPr/>
        </p:nvSpPr>
        <p:spPr>
          <a:xfrm>
            <a:off x="6219825" y="4558836"/>
            <a:ext cx="641132" cy="377026"/>
          </a:xfrm>
          <a:prstGeom prst="wedgeEllipseCallout">
            <a:avLst>
              <a:gd name="adj1" fmla="val -53517"/>
              <a:gd name="adj2" fmla="val -6634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が</a:t>
            </a:r>
          </a:p>
        </p:txBody>
      </p:sp>
      <p:sp>
        <p:nvSpPr>
          <p:cNvPr id="32" name="吹き出し: 円形 31">
            <a:extLst>
              <a:ext uri="{FF2B5EF4-FFF2-40B4-BE49-F238E27FC236}">
                <a16:creationId xmlns:a16="http://schemas.microsoft.com/office/drawing/2014/main" id="{D46C067F-E1E6-4309-B081-2CACF14FE31D}"/>
              </a:ext>
            </a:extLst>
          </p:cNvPr>
          <p:cNvSpPr/>
          <p:nvPr/>
        </p:nvSpPr>
        <p:spPr>
          <a:xfrm>
            <a:off x="6219825" y="5381453"/>
            <a:ext cx="641132" cy="377026"/>
          </a:xfrm>
          <a:prstGeom prst="wedgeEllipseCallout">
            <a:avLst>
              <a:gd name="adj1" fmla="val -53517"/>
              <a:gd name="adj2" fmla="val -6634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を</a:t>
            </a:r>
          </a:p>
        </p:txBody>
      </p:sp>
      <p:sp>
        <p:nvSpPr>
          <p:cNvPr id="41" name="吹き出し: 円形 40">
            <a:extLst>
              <a:ext uri="{FF2B5EF4-FFF2-40B4-BE49-F238E27FC236}">
                <a16:creationId xmlns:a16="http://schemas.microsoft.com/office/drawing/2014/main" id="{6306B499-7CD9-4770-95D9-C657428E10CD}"/>
              </a:ext>
            </a:extLst>
          </p:cNvPr>
          <p:cNvSpPr/>
          <p:nvPr/>
        </p:nvSpPr>
        <p:spPr>
          <a:xfrm>
            <a:off x="9167033" y="4558836"/>
            <a:ext cx="641132" cy="377026"/>
          </a:xfrm>
          <a:prstGeom prst="wedgeEllipseCallout">
            <a:avLst>
              <a:gd name="adj1" fmla="val -53517"/>
              <a:gd name="adj2" fmla="val -6634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が</a:t>
            </a:r>
          </a:p>
        </p:txBody>
      </p:sp>
      <p:sp>
        <p:nvSpPr>
          <p:cNvPr id="50" name="吹き出し: 円形 49">
            <a:extLst>
              <a:ext uri="{FF2B5EF4-FFF2-40B4-BE49-F238E27FC236}">
                <a16:creationId xmlns:a16="http://schemas.microsoft.com/office/drawing/2014/main" id="{1D5BB16B-E3F8-49FD-AD1D-C20074F519A1}"/>
              </a:ext>
            </a:extLst>
          </p:cNvPr>
          <p:cNvSpPr/>
          <p:nvPr/>
        </p:nvSpPr>
        <p:spPr>
          <a:xfrm>
            <a:off x="9167033" y="5381453"/>
            <a:ext cx="641132" cy="377026"/>
          </a:xfrm>
          <a:prstGeom prst="wedgeEllipseCallout">
            <a:avLst>
              <a:gd name="adj1" fmla="val -53517"/>
              <a:gd name="adj2" fmla="val -6634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を</a:t>
            </a:r>
          </a:p>
        </p:txBody>
      </p:sp>
      <p:sp>
        <p:nvSpPr>
          <p:cNvPr id="51" name="吹き出し: 円形 50">
            <a:extLst>
              <a:ext uri="{FF2B5EF4-FFF2-40B4-BE49-F238E27FC236}">
                <a16:creationId xmlns:a16="http://schemas.microsoft.com/office/drawing/2014/main" id="{96F2470D-BF85-4E63-BDB7-C459C93F776A}"/>
              </a:ext>
            </a:extLst>
          </p:cNvPr>
          <p:cNvSpPr/>
          <p:nvPr/>
        </p:nvSpPr>
        <p:spPr>
          <a:xfrm>
            <a:off x="11561923" y="4558836"/>
            <a:ext cx="641132" cy="377026"/>
          </a:xfrm>
          <a:prstGeom prst="wedgeEllipseCallout">
            <a:avLst>
              <a:gd name="adj1" fmla="val -53517"/>
              <a:gd name="adj2" fmla="val -6634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が</a:t>
            </a:r>
          </a:p>
        </p:txBody>
      </p:sp>
      <p:sp>
        <p:nvSpPr>
          <p:cNvPr id="52" name="吹き出し: 円形 51">
            <a:extLst>
              <a:ext uri="{FF2B5EF4-FFF2-40B4-BE49-F238E27FC236}">
                <a16:creationId xmlns:a16="http://schemas.microsoft.com/office/drawing/2014/main" id="{553EAC1C-408A-4698-AD63-EA02146DDDF0}"/>
              </a:ext>
            </a:extLst>
          </p:cNvPr>
          <p:cNvSpPr/>
          <p:nvPr/>
        </p:nvSpPr>
        <p:spPr>
          <a:xfrm>
            <a:off x="11561923" y="5381453"/>
            <a:ext cx="641132" cy="377026"/>
          </a:xfrm>
          <a:prstGeom prst="wedgeEllipseCallout">
            <a:avLst>
              <a:gd name="adj1" fmla="val -53517"/>
              <a:gd name="adj2" fmla="val -6634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を</a:t>
            </a:r>
          </a:p>
        </p:txBody>
      </p:sp>
    </p:spTree>
    <p:extLst>
      <p:ext uri="{BB962C8B-B14F-4D97-AF65-F5344CB8AC3E}">
        <p14:creationId xmlns:p14="http://schemas.microsoft.com/office/powerpoint/2010/main" val="309070633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0784356-CA82-4883-93B3-0B2D0317AB26}"/>
              </a:ext>
            </a:extLst>
          </p:cNvPr>
          <p:cNvSpPr>
            <a:spLocks noGrp="1"/>
          </p:cNvSpPr>
          <p:nvPr>
            <p:ph type="title"/>
          </p:nvPr>
        </p:nvSpPr>
        <p:spPr/>
        <p:txBody>
          <a:bodyPr/>
          <a:lstStyle/>
          <a:p>
            <a:r>
              <a:rPr lang="en-US" altLang="ja-JP" dirty="0"/>
              <a:t>Well Done !!</a:t>
            </a:r>
            <a:endParaRPr lang="ja-JP" altLang="en-US" dirty="0"/>
          </a:p>
        </p:txBody>
      </p:sp>
      <p:sp>
        <p:nvSpPr>
          <p:cNvPr id="4" name="スライド番号プレースホルダー 3">
            <a:extLst>
              <a:ext uri="{FF2B5EF4-FFF2-40B4-BE49-F238E27FC236}">
                <a16:creationId xmlns:a16="http://schemas.microsoft.com/office/drawing/2014/main" id="{8E6ABF6C-7FEF-4E79-AFAF-F9DACF784FFA}"/>
              </a:ext>
            </a:extLst>
          </p:cNvPr>
          <p:cNvSpPr>
            <a:spLocks noGrp="1"/>
          </p:cNvSpPr>
          <p:nvPr>
            <p:ph type="sldNum" sz="quarter" idx="4"/>
          </p:nvPr>
        </p:nvSpPr>
        <p:spPr/>
        <p:txBody>
          <a:bodyPr/>
          <a:lstStyle/>
          <a:p>
            <a:fld id="{DC503246-BBCE-4F0A-BCDC-08FC4C52637D}" type="slidenum">
              <a:rPr lang="en-US" smtClean="0"/>
              <a:pPr/>
              <a:t>43</a:t>
            </a:fld>
            <a:endParaRPr lang="en-US"/>
          </a:p>
        </p:txBody>
      </p:sp>
    </p:spTree>
    <p:extLst>
      <p:ext uri="{BB962C8B-B14F-4D97-AF65-F5344CB8AC3E}">
        <p14:creationId xmlns:p14="http://schemas.microsoft.com/office/powerpoint/2010/main" val="249469324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B69036-795A-4D53-9D70-7F6811B5739B}"/>
              </a:ext>
            </a:extLst>
          </p:cNvPr>
          <p:cNvSpPr>
            <a:spLocks noGrp="1"/>
          </p:cNvSpPr>
          <p:nvPr>
            <p:ph type="title"/>
          </p:nvPr>
        </p:nvSpPr>
        <p:spPr/>
        <p:txBody>
          <a:bodyPr/>
          <a:lstStyle/>
          <a:p>
            <a:r>
              <a:rPr lang="en-US" altLang="ja-JP" dirty="0"/>
              <a:t>Next Step</a:t>
            </a:r>
            <a:endParaRPr lang="ja-JP" altLang="en-US" dirty="0"/>
          </a:p>
        </p:txBody>
      </p:sp>
      <p:sp>
        <p:nvSpPr>
          <p:cNvPr id="5" name="コンテンツ プレースホルダー 4">
            <a:extLst>
              <a:ext uri="{FF2B5EF4-FFF2-40B4-BE49-F238E27FC236}">
                <a16:creationId xmlns:a16="http://schemas.microsoft.com/office/drawing/2014/main" id="{98A37482-2FE7-4E3D-A186-7E05AEDE0202}"/>
              </a:ext>
            </a:extLst>
          </p:cNvPr>
          <p:cNvSpPr>
            <a:spLocks noGrp="1"/>
          </p:cNvSpPr>
          <p:nvPr>
            <p:ph idx="1"/>
          </p:nvPr>
        </p:nvSpPr>
        <p:spPr>
          <a:xfrm>
            <a:off x="425038" y="1371600"/>
            <a:ext cx="11424062" cy="461665"/>
          </a:xfrm>
        </p:spPr>
        <p:txBody>
          <a:bodyPr/>
          <a:lstStyle/>
          <a:p>
            <a:r>
              <a:rPr lang="ja-JP" altLang="en-US" dirty="0"/>
              <a:t>このまま実装に行きますか </a:t>
            </a:r>
            <a:r>
              <a:rPr lang="en-US" altLang="ja-JP" dirty="0"/>
              <a:t>? </a:t>
            </a:r>
            <a:endParaRPr lang="ja-JP" altLang="en-US" dirty="0"/>
          </a:p>
        </p:txBody>
      </p:sp>
      <p:sp>
        <p:nvSpPr>
          <p:cNvPr id="3" name="スライド番号プレースホルダー 2">
            <a:extLst>
              <a:ext uri="{FF2B5EF4-FFF2-40B4-BE49-F238E27FC236}">
                <a16:creationId xmlns:a16="http://schemas.microsoft.com/office/drawing/2014/main" id="{5B5C9B98-DC30-4E6D-9C96-EBFFC42C9F59}"/>
              </a:ext>
            </a:extLst>
          </p:cNvPr>
          <p:cNvSpPr>
            <a:spLocks noGrp="1"/>
          </p:cNvSpPr>
          <p:nvPr>
            <p:ph type="sldNum" sz="quarter" idx="4"/>
          </p:nvPr>
        </p:nvSpPr>
        <p:spPr/>
        <p:txBody>
          <a:bodyPr/>
          <a:lstStyle/>
          <a:p>
            <a:fld id="{DC503246-BBCE-4F0A-BCDC-08FC4C52637D}" type="slidenum">
              <a:rPr lang="en-US" smtClean="0"/>
              <a:pPr/>
              <a:t>44</a:t>
            </a:fld>
            <a:endParaRPr lang="en-US"/>
          </a:p>
        </p:txBody>
      </p:sp>
      <p:sp>
        <p:nvSpPr>
          <p:cNvPr id="7" name="フローチャート: 代替処理 6">
            <a:extLst>
              <a:ext uri="{FF2B5EF4-FFF2-40B4-BE49-F238E27FC236}">
                <a16:creationId xmlns:a16="http://schemas.microsoft.com/office/drawing/2014/main" id="{F557EFAB-D14A-4661-93E4-A4E0C464F6FE}"/>
              </a:ext>
            </a:extLst>
          </p:cNvPr>
          <p:cNvSpPr/>
          <p:nvPr/>
        </p:nvSpPr>
        <p:spPr>
          <a:xfrm>
            <a:off x="2871019" y="2300749"/>
            <a:ext cx="6656438" cy="3057832"/>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8" name="フローチャート: 代替処理 7">
            <a:extLst>
              <a:ext uri="{FF2B5EF4-FFF2-40B4-BE49-F238E27FC236}">
                <a16:creationId xmlns:a16="http://schemas.microsoft.com/office/drawing/2014/main" id="{EA2E8CB1-E6C5-4D09-969B-FCD528105DF6}"/>
              </a:ext>
            </a:extLst>
          </p:cNvPr>
          <p:cNvSpPr/>
          <p:nvPr/>
        </p:nvSpPr>
        <p:spPr>
          <a:xfrm>
            <a:off x="2993922" y="2413820"/>
            <a:ext cx="6410632" cy="2831690"/>
          </a:xfrm>
          <a:prstGeom prst="flowChartAlternate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9" name="テキスト ボックス 8">
            <a:extLst>
              <a:ext uri="{FF2B5EF4-FFF2-40B4-BE49-F238E27FC236}">
                <a16:creationId xmlns:a16="http://schemas.microsoft.com/office/drawing/2014/main" id="{B201B474-2027-474B-A40D-696E118BB981}"/>
              </a:ext>
            </a:extLst>
          </p:cNvPr>
          <p:cNvSpPr txBox="1"/>
          <p:nvPr/>
        </p:nvSpPr>
        <p:spPr>
          <a:xfrm>
            <a:off x="4112341" y="2841523"/>
            <a:ext cx="3569110" cy="1938992"/>
          </a:xfrm>
          <a:prstGeom prst="rect">
            <a:avLst/>
          </a:prstGeom>
          <a:noFill/>
        </p:spPr>
        <p:txBody>
          <a:bodyPr wrap="square" lIns="0" rIns="0" rtlCol="0">
            <a:spAutoFit/>
          </a:bodyPr>
          <a:lstStyle/>
          <a:p>
            <a:r>
              <a:rPr kumimoji="1" lang="ja-JP" altLang="en-US" sz="6000" dirty="0">
                <a:solidFill>
                  <a:schemeClr val="bg1"/>
                </a:solidFill>
              </a:rPr>
              <a:t>はい</a:t>
            </a:r>
            <a:endParaRPr kumimoji="1" lang="en-US" altLang="ja-JP" sz="6000" dirty="0">
              <a:solidFill>
                <a:schemeClr val="bg1"/>
              </a:solidFill>
            </a:endParaRPr>
          </a:p>
          <a:p>
            <a:r>
              <a:rPr kumimoji="1" lang="ja-JP" altLang="en-US" sz="6000" dirty="0">
                <a:solidFill>
                  <a:schemeClr val="bg1"/>
                </a:solidFill>
              </a:rPr>
              <a:t>いいえ</a:t>
            </a:r>
            <a:endParaRPr kumimoji="1" lang="en-US" altLang="ja-JP" sz="6000" dirty="0">
              <a:solidFill>
                <a:schemeClr val="bg1"/>
              </a:solidFill>
            </a:endParaRPr>
          </a:p>
        </p:txBody>
      </p:sp>
      <p:pic>
        <p:nvPicPr>
          <p:cNvPr id="11" name="グラフィックス 10" descr="右向き指示マーク 単色塗りつぶし">
            <a:extLst>
              <a:ext uri="{FF2B5EF4-FFF2-40B4-BE49-F238E27FC236}">
                <a16:creationId xmlns:a16="http://schemas.microsoft.com/office/drawing/2014/main" id="{6535CDA9-28C3-40BC-A9D8-2F9D37A31C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36490" y="2826775"/>
            <a:ext cx="914400" cy="914400"/>
          </a:xfrm>
          <a:prstGeom prst="rect">
            <a:avLst/>
          </a:prstGeom>
        </p:spPr>
      </p:pic>
    </p:spTree>
    <p:extLst>
      <p:ext uri="{BB962C8B-B14F-4D97-AF65-F5344CB8AC3E}">
        <p14:creationId xmlns:p14="http://schemas.microsoft.com/office/powerpoint/2010/main" val="368509053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図 37">
            <a:extLst>
              <a:ext uri="{FF2B5EF4-FFF2-40B4-BE49-F238E27FC236}">
                <a16:creationId xmlns:a16="http://schemas.microsoft.com/office/drawing/2014/main" id="{33BF18E4-9E24-49E3-A97B-670B86ABBC9C}"/>
              </a:ext>
            </a:extLst>
          </p:cNvPr>
          <p:cNvPicPr>
            <a:picLocks noChangeAspect="1"/>
          </p:cNvPicPr>
          <p:nvPr/>
        </p:nvPicPr>
        <p:blipFill>
          <a:blip r:embed="rId2"/>
          <a:stretch>
            <a:fillRect/>
          </a:stretch>
        </p:blipFill>
        <p:spPr>
          <a:xfrm>
            <a:off x="2793190" y="2954031"/>
            <a:ext cx="2244684" cy="970761"/>
          </a:xfrm>
          <a:prstGeom prst="rect">
            <a:avLst/>
          </a:prstGeom>
        </p:spPr>
      </p:pic>
      <p:sp>
        <p:nvSpPr>
          <p:cNvPr id="2" name="タイトル 1">
            <a:extLst>
              <a:ext uri="{FF2B5EF4-FFF2-40B4-BE49-F238E27FC236}">
                <a16:creationId xmlns:a16="http://schemas.microsoft.com/office/drawing/2014/main" id="{C7E11836-CC28-4EFC-8059-D77542C0B9ED}"/>
              </a:ext>
            </a:extLst>
          </p:cNvPr>
          <p:cNvSpPr>
            <a:spLocks noGrp="1"/>
          </p:cNvSpPr>
          <p:nvPr>
            <p:ph type="title"/>
          </p:nvPr>
        </p:nvSpPr>
        <p:spPr/>
        <p:txBody>
          <a:bodyPr/>
          <a:lstStyle/>
          <a:p>
            <a:r>
              <a:rPr kumimoji="1" lang="en-US" altLang="ja-JP" dirty="0"/>
              <a:t>Next Step : </a:t>
            </a:r>
            <a:r>
              <a:rPr kumimoji="1" lang="ja-JP" altLang="en-US" dirty="0"/>
              <a:t>改善が必要なプロセスを特定する</a:t>
            </a:r>
          </a:p>
        </p:txBody>
      </p:sp>
      <p:sp>
        <p:nvSpPr>
          <p:cNvPr id="4" name="スライド番号プレースホルダー 3">
            <a:extLst>
              <a:ext uri="{FF2B5EF4-FFF2-40B4-BE49-F238E27FC236}">
                <a16:creationId xmlns:a16="http://schemas.microsoft.com/office/drawing/2014/main" id="{9C15C364-B587-4AD1-BE7C-31F4376C8A4B}"/>
              </a:ext>
            </a:extLst>
          </p:cNvPr>
          <p:cNvSpPr>
            <a:spLocks noGrp="1"/>
          </p:cNvSpPr>
          <p:nvPr>
            <p:ph type="sldNum" sz="quarter" idx="4"/>
          </p:nvPr>
        </p:nvSpPr>
        <p:spPr/>
        <p:txBody>
          <a:bodyPr/>
          <a:lstStyle/>
          <a:p>
            <a:fld id="{DC503246-BBCE-4F0A-BCDC-08FC4C52637D}" type="slidenum">
              <a:rPr lang="en-US" smtClean="0"/>
              <a:pPr/>
              <a:t>45</a:t>
            </a:fld>
            <a:endParaRPr lang="en-US" dirty="0"/>
          </a:p>
        </p:txBody>
      </p:sp>
      <p:sp>
        <p:nvSpPr>
          <p:cNvPr id="5" name="矢印: 五方向 4">
            <a:extLst>
              <a:ext uri="{FF2B5EF4-FFF2-40B4-BE49-F238E27FC236}">
                <a16:creationId xmlns:a16="http://schemas.microsoft.com/office/drawing/2014/main" id="{D369AEFD-FAE8-424F-92B4-22BF33209437}"/>
              </a:ext>
            </a:extLst>
          </p:cNvPr>
          <p:cNvSpPr/>
          <p:nvPr/>
        </p:nvSpPr>
        <p:spPr>
          <a:xfrm>
            <a:off x="425038" y="1205459"/>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Listen</a:t>
            </a:r>
            <a:endParaRPr kumimoji="1" lang="ja-JP" altLang="en-US" dirty="0" err="1"/>
          </a:p>
        </p:txBody>
      </p:sp>
      <p:sp>
        <p:nvSpPr>
          <p:cNvPr id="6" name="矢印: 五方向 5">
            <a:extLst>
              <a:ext uri="{FF2B5EF4-FFF2-40B4-BE49-F238E27FC236}">
                <a16:creationId xmlns:a16="http://schemas.microsoft.com/office/drawing/2014/main" id="{6C546F9C-55F1-4C50-A3E2-CC2D02BC38A1}"/>
              </a:ext>
            </a:extLst>
          </p:cNvPr>
          <p:cNvSpPr/>
          <p:nvPr/>
        </p:nvSpPr>
        <p:spPr>
          <a:xfrm>
            <a:off x="2779864" y="1205459"/>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Define</a:t>
            </a:r>
            <a:endParaRPr kumimoji="1" lang="ja-JP" altLang="en-US" dirty="0" err="1"/>
          </a:p>
        </p:txBody>
      </p:sp>
      <p:sp>
        <p:nvSpPr>
          <p:cNvPr id="7" name="矢印: 五方向 6">
            <a:extLst>
              <a:ext uri="{FF2B5EF4-FFF2-40B4-BE49-F238E27FC236}">
                <a16:creationId xmlns:a16="http://schemas.microsoft.com/office/drawing/2014/main" id="{56082863-609F-40A8-A3B9-5DE5FC14E8C1}"/>
              </a:ext>
            </a:extLst>
          </p:cNvPr>
          <p:cNvSpPr/>
          <p:nvPr/>
        </p:nvSpPr>
        <p:spPr>
          <a:xfrm>
            <a:off x="5134690" y="1205459"/>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Invent</a:t>
            </a:r>
            <a:endParaRPr kumimoji="1" lang="ja-JP" altLang="en-US" dirty="0" err="1"/>
          </a:p>
        </p:txBody>
      </p:sp>
      <p:sp>
        <p:nvSpPr>
          <p:cNvPr id="8" name="矢印: 五方向 7">
            <a:extLst>
              <a:ext uri="{FF2B5EF4-FFF2-40B4-BE49-F238E27FC236}">
                <a16:creationId xmlns:a16="http://schemas.microsoft.com/office/drawing/2014/main" id="{3DC86FEC-082D-479C-98CD-BC279A55CE4A}"/>
              </a:ext>
            </a:extLst>
          </p:cNvPr>
          <p:cNvSpPr/>
          <p:nvPr/>
        </p:nvSpPr>
        <p:spPr>
          <a:xfrm>
            <a:off x="7489516" y="1205459"/>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Refine</a:t>
            </a:r>
            <a:endParaRPr kumimoji="1" lang="ja-JP" altLang="en-US" dirty="0" err="1"/>
          </a:p>
        </p:txBody>
      </p:sp>
      <p:sp>
        <p:nvSpPr>
          <p:cNvPr id="9" name="矢印: 五方向 8">
            <a:extLst>
              <a:ext uri="{FF2B5EF4-FFF2-40B4-BE49-F238E27FC236}">
                <a16:creationId xmlns:a16="http://schemas.microsoft.com/office/drawing/2014/main" id="{B02F982A-ED8D-44AF-B045-642E76250826}"/>
              </a:ext>
            </a:extLst>
          </p:cNvPr>
          <p:cNvSpPr/>
          <p:nvPr/>
        </p:nvSpPr>
        <p:spPr>
          <a:xfrm>
            <a:off x="9844341" y="1205459"/>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Test/Iterate</a:t>
            </a:r>
            <a:endParaRPr kumimoji="1" lang="ja-JP" altLang="en-US" dirty="0" err="1"/>
          </a:p>
        </p:txBody>
      </p:sp>
      <p:sp>
        <p:nvSpPr>
          <p:cNvPr id="10" name="テキスト ボックス 9">
            <a:extLst>
              <a:ext uri="{FF2B5EF4-FFF2-40B4-BE49-F238E27FC236}">
                <a16:creationId xmlns:a16="http://schemas.microsoft.com/office/drawing/2014/main" id="{25CD218C-9FEC-4D49-AF5C-FB0E5ABCE0BD}"/>
              </a:ext>
            </a:extLst>
          </p:cNvPr>
          <p:cNvSpPr txBox="1"/>
          <p:nvPr/>
        </p:nvSpPr>
        <p:spPr>
          <a:xfrm>
            <a:off x="425037" y="1928130"/>
            <a:ext cx="2200175" cy="646331"/>
          </a:xfrm>
          <a:prstGeom prst="rect">
            <a:avLst/>
          </a:prstGeom>
          <a:noFill/>
        </p:spPr>
        <p:txBody>
          <a:bodyPr wrap="square" lIns="0" rIns="0" rtlCol="0">
            <a:spAutoFit/>
          </a:bodyPr>
          <a:lstStyle/>
          <a:p>
            <a:r>
              <a:rPr kumimoji="1" lang="ja-JP" altLang="en-US" dirty="0"/>
              <a:t>顧客の行動から得られる発見は十分か </a:t>
            </a:r>
            <a:r>
              <a:rPr kumimoji="1" lang="en-US" altLang="ja-JP" dirty="0"/>
              <a:t>?</a:t>
            </a:r>
            <a:endParaRPr kumimoji="1" lang="ja-JP" altLang="en-US" dirty="0"/>
          </a:p>
        </p:txBody>
      </p:sp>
      <p:sp>
        <p:nvSpPr>
          <p:cNvPr id="14" name="テキスト ボックス 13">
            <a:extLst>
              <a:ext uri="{FF2B5EF4-FFF2-40B4-BE49-F238E27FC236}">
                <a16:creationId xmlns:a16="http://schemas.microsoft.com/office/drawing/2014/main" id="{C59EBF95-926F-44F1-B5AB-315D3C6E5998}"/>
              </a:ext>
            </a:extLst>
          </p:cNvPr>
          <p:cNvSpPr txBox="1"/>
          <p:nvPr/>
        </p:nvSpPr>
        <p:spPr>
          <a:xfrm>
            <a:off x="238225" y="4797241"/>
            <a:ext cx="2477730" cy="1200329"/>
          </a:xfrm>
          <a:prstGeom prst="rect">
            <a:avLst/>
          </a:prstGeom>
          <a:noFill/>
        </p:spPr>
        <p:txBody>
          <a:bodyPr wrap="square" lIns="0" rIns="0" rtlCol="0">
            <a:spAutoFit/>
          </a:bodyPr>
          <a:lstStyle/>
          <a:p>
            <a:r>
              <a:rPr kumimoji="1" lang="ja-JP" altLang="en-US" dirty="0"/>
              <a:t>営業や顧客サポート、データアナリストからも顧客の評価をヒアリングする</a:t>
            </a:r>
          </a:p>
        </p:txBody>
      </p:sp>
      <p:sp>
        <p:nvSpPr>
          <p:cNvPr id="15" name="二等辺三角形 14">
            <a:extLst>
              <a:ext uri="{FF2B5EF4-FFF2-40B4-BE49-F238E27FC236}">
                <a16:creationId xmlns:a16="http://schemas.microsoft.com/office/drawing/2014/main" id="{B45EB8D2-3421-4056-A058-44448DA8ACCC}"/>
              </a:ext>
            </a:extLst>
          </p:cNvPr>
          <p:cNvSpPr/>
          <p:nvPr/>
        </p:nvSpPr>
        <p:spPr>
          <a:xfrm flipV="1">
            <a:off x="1140541" y="4508540"/>
            <a:ext cx="690509" cy="20647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6" name="テキスト ボックス 15">
            <a:extLst>
              <a:ext uri="{FF2B5EF4-FFF2-40B4-BE49-F238E27FC236}">
                <a16:creationId xmlns:a16="http://schemas.microsoft.com/office/drawing/2014/main" id="{80775A31-268D-4D8C-AFC0-9BA299E7BEE0}"/>
              </a:ext>
            </a:extLst>
          </p:cNvPr>
          <p:cNvSpPr txBox="1"/>
          <p:nvPr/>
        </p:nvSpPr>
        <p:spPr>
          <a:xfrm>
            <a:off x="2819192" y="1928130"/>
            <a:ext cx="2121517" cy="923330"/>
          </a:xfrm>
          <a:prstGeom prst="rect">
            <a:avLst/>
          </a:prstGeom>
          <a:noFill/>
        </p:spPr>
        <p:txBody>
          <a:bodyPr wrap="square" lIns="0" rIns="0" rtlCol="0">
            <a:spAutoFit/>
          </a:bodyPr>
          <a:lstStyle/>
          <a:p>
            <a:r>
              <a:rPr kumimoji="1" lang="ja-JP" altLang="en-US" dirty="0"/>
              <a:t>解決策の評価軸となる課題と強み、ポイントは適切か </a:t>
            </a:r>
            <a:r>
              <a:rPr kumimoji="1" lang="en-US" altLang="ja-JP" dirty="0"/>
              <a:t>? </a:t>
            </a:r>
            <a:endParaRPr kumimoji="1" lang="ja-JP" altLang="en-US" dirty="0" err="1"/>
          </a:p>
        </p:txBody>
      </p:sp>
      <p:sp>
        <p:nvSpPr>
          <p:cNvPr id="19" name="二等辺三角形 18">
            <a:extLst>
              <a:ext uri="{FF2B5EF4-FFF2-40B4-BE49-F238E27FC236}">
                <a16:creationId xmlns:a16="http://schemas.microsoft.com/office/drawing/2014/main" id="{F31FACDF-12D9-4501-925D-7404A2897790}"/>
              </a:ext>
            </a:extLst>
          </p:cNvPr>
          <p:cNvSpPr/>
          <p:nvPr/>
        </p:nvSpPr>
        <p:spPr>
          <a:xfrm flipV="1">
            <a:off x="3534695" y="4508540"/>
            <a:ext cx="690509" cy="20647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0" name="テキスト ボックス 19">
            <a:extLst>
              <a:ext uri="{FF2B5EF4-FFF2-40B4-BE49-F238E27FC236}">
                <a16:creationId xmlns:a16="http://schemas.microsoft.com/office/drawing/2014/main" id="{FB27FE72-3CEB-4383-A0F5-3CA83949C2BF}"/>
              </a:ext>
            </a:extLst>
          </p:cNvPr>
          <p:cNvSpPr txBox="1"/>
          <p:nvPr/>
        </p:nvSpPr>
        <p:spPr>
          <a:xfrm>
            <a:off x="2841524" y="4797241"/>
            <a:ext cx="2138516" cy="1477328"/>
          </a:xfrm>
          <a:prstGeom prst="rect">
            <a:avLst/>
          </a:prstGeom>
          <a:noFill/>
        </p:spPr>
        <p:txBody>
          <a:bodyPr wrap="square" lIns="0" rIns="0" rtlCol="0">
            <a:spAutoFit/>
          </a:bodyPr>
          <a:lstStyle/>
          <a:p>
            <a:r>
              <a:rPr kumimoji="1" lang="ja-JP" altLang="en-US" dirty="0"/>
              <a:t>経営層など意思決定をする方と、課題 </a:t>
            </a:r>
            <a:r>
              <a:rPr kumimoji="1" lang="en-US" altLang="ja-JP" dirty="0"/>
              <a:t>/ </a:t>
            </a:r>
            <a:r>
              <a:rPr kumimoji="1" lang="ja-JP" altLang="en-US" dirty="0"/>
              <a:t>強みの粒度、量、ポイントがずれていないか検証する</a:t>
            </a:r>
          </a:p>
        </p:txBody>
      </p:sp>
      <p:sp>
        <p:nvSpPr>
          <p:cNvPr id="21" name="テキスト ボックス 20">
            <a:extLst>
              <a:ext uri="{FF2B5EF4-FFF2-40B4-BE49-F238E27FC236}">
                <a16:creationId xmlns:a16="http://schemas.microsoft.com/office/drawing/2014/main" id="{B1ECD698-814F-425E-829A-C1702792350B}"/>
              </a:ext>
            </a:extLst>
          </p:cNvPr>
          <p:cNvSpPr txBox="1"/>
          <p:nvPr/>
        </p:nvSpPr>
        <p:spPr>
          <a:xfrm>
            <a:off x="5128647" y="1928130"/>
            <a:ext cx="2121517" cy="923330"/>
          </a:xfrm>
          <a:prstGeom prst="rect">
            <a:avLst/>
          </a:prstGeom>
          <a:noFill/>
        </p:spPr>
        <p:txBody>
          <a:bodyPr wrap="square" lIns="0" rIns="0" rtlCol="0">
            <a:spAutoFit/>
          </a:bodyPr>
          <a:lstStyle/>
          <a:p>
            <a:r>
              <a:rPr kumimoji="1" lang="ja-JP" altLang="en-US" dirty="0"/>
              <a:t>評価する解決策の数は十分か </a:t>
            </a:r>
            <a:r>
              <a:rPr kumimoji="1" lang="en-US" altLang="ja-JP" dirty="0"/>
              <a:t>? </a:t>
            </a:r>
            <a:r>
              <a:rPr kumimoji="1" lang="ja-JP" altLang="en-US" dirty="0"/>
              <a:t>評価結果はぶれてないか</a:t>
            </a:r>
            <a:r>
              <a:rPr kumimoji="1" lang="en-US" altLang="ja-JP" dirty="0"/>
              <a:t>? </a:t>
            </a:r>
            <a:endParaRPr kumimoji="1" lang="ja-JP" altLang="en-US" dirty="0" err="1"/>
          </a:p>
        </p:txBody>
      </p:sp>
      <p:pic>
        <p:nvPicPr>
          <p:cNvPr id="22" name="図 21">
            <a:extLst>
              <a:ext uri="{FF2B5EF4-FFF2-40B4-BE49-F238E27FC236}">
                <a16:creationId xmlns:a16="http://schemas.microsoft.com/office/drawing/2014/main" id="{9A1492B3-A2A5-4459-8389-22161409A282}"/>
              </a:ext>
            </a:extLst>
          </p:cNvPr>
          <p:cNvPicPr>
            <a:picLocks noChangeAspect="1"/>
          </p:cNvPicPr>
          <p:nvPr/>
        </p:nvPicPr>
        <p:blipFill>
          <a:blip r:embed="rId3"/>
          <a:stretch>
            <a:fillRect/>
          </a:stretch>
        </p:blipFill>
        <p:spPr>
          <a:xfrm>
            <a:off x="5229914" y="2954031"/>
            <a:ext cx="1918982" cy="949937"/>
          </a:xfrm>
          <a:prstGeom prst="rect">
            <a:avLst/>
          </a:prstGeom>
        </p:spPr>
      </p:pic>
      <p:sp>
        <p:nvSpPr>
          <p:cNvPr id="23" name="二等辺三角形 22">
            <a:extLst>
              <a:ext uri="{FF2B5EF4-FFF2-40B4-BE49-F238E27FC236}">
                <a16:creationId xmlns:a16="http://schemas.microsoft.com/office/drawing/2014/main" id="{6CA66F35-7D78-4904-9677-BE8ABBA7CA38}"/>
              </a:ext>
            </a:extLst>
          </p:cNvPr>
          <p:cNvSpPr/>
          <p:nvPr/>
        </p:nvSpPr>
        <p:spPr>
          <a:xfrm flipV="1">
            <a:off x="5844150" y="4508540"/>
            <a:ext cx="690509" cy="20647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4" name="テキスト ボックス 23">
            <a:extLst>
              <a:ext uri="{FF2B5EF4-FFF2-40B4-BE49-F238E27FC236}">
                <a16:creationId xmlns:a16="http://schemas.microsoft.com/office/drawing/2014/main" id="{4758A30F-2BA2-43BA-A96F-7BBF3D78A537}"/>
              </a:ext>
            </a:extLst>
          </p:cNvPr>
          <p:cNvSpPr txBox="1"/>
          <p:nvPr/>
        </p:nvSpPr>
        <p:spPr>
          <a:xfrm>
            <a:off x="5150979" y="4797241"/>
            <a:ext cx="2138516" cy="1477328"/>
          </a:xfrm>
          <a:prstGeom prst="rect">
            <a:avLst/>
          </a:prstGeom>
          <a:noFill/>
        </p:spPr>
        <p:txBody>
          <a:bodyPr wrap="square" lIns="0" rIns="0" rtlCol="0">
            <a:spAutoFit/>
          </a:bodyPr>
          <a:lstStyle/>
          <a:p>
            <a:r>
              <a:rPr kumimoji="1" lang="ja-JP" altLang="en-US" dirty="0"/>
              <a:t>異なるドメイン事例を仕入れる</a:t>
            </a:r>
            <a:endParaRPr kumimoji="1" lang="en-US" altLang="ja-JP" dirty="0"/>
          </a:p>
          <a:p>
            <a:r>
              <a:rPr kumimoji="1" lang="ja-JP" altLang="en-US" dirty="0"/>
              <a:t>上位・複数の解決策をまとめることができないか検討する</a:t>
            </a:r>
          </a:p>
        </p:txBody>
      </p:sp>
      <p:sp>
        <p:nvSpPr>
          <p:cNvPr id="25" name="四角形: 角を丸くする 24">
            <a:extLst>
              <a:ext uri="{FF2B5EF4-FFF2-40B4-BE49-F238E27FC236}">
                <a16:creationId xmlns:a16="http://schemas.microsoft.com/office/drawing/2014/main" id="{92F5C082-3A8D-476B-8DDD-2D0FF1A339B3}"/>
              </a:ext>
            </a:extLst>
          </p:cNvPr>
          <p:cNvSpPr/>
          <p:nvPr/>
        </p:nvSpPr>
        <p:spPr>
          <a:xfrm>
            <a:off x="3339873" y="3024283"/>
            <a:ext cx="1333319" cy="329176"/>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6" name="四角形: 角を丸くする 25">
            <a:extLst>
              <a:ext uri="{FF2B5EF4-FFF2-40B4-BE49-F238E27FC236}">
                <a16:creationId xmlns:a16="http://schemas.microsoft.com/office/drawing/2014/main" id="{3C9D74F7-659E-4AD4-B379-FF5CF4E22AE5}"/>
              </a:ext>
            </a:extLst>
          </p:cNvPr>
          <p:cNvSpPr/>
          <p:nvPr/>
        </p:nvSpPr>
        <p:spPr>
          <a:xfrm>
            <a:off x="5264017" y="3263388"/>
            <a:ext cx="580133" cy="627005"/>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7" name="テキスト ボックス 26">
            <a:extLst>
              <a:ext uri="{FF2B5EF4-FFF2-40B4-BE49-F238E27FC236}">
                <a16:creationId xmlns:a16="http://schemas.microsoft.com/office/drawing/2014/main" id="{604C369A-A4FA-440B-844D-39AC336D83DB}"/>
              </a:ext>
            </a:extLst>
          </p:cNvPr>
          <p:cNvSpPr txBox="1"/>
          <p:nvPr/>
        </p:nvSpPr>
        <p:spPr>
          <a:xfrm>
            <a:off x="7489516" y="1928130"/>
            <a:ext cx="2121517" cy="923330"/>
          </a:xfrm>
          <a:prstGeom prst="rect">
            <a:avLst/>
          </a:prstGeom>
          <a:noFill/>
        </p:spPr>
        <p:txBody>
          <a:bodyPr wrap="square" lIns="0" rIns="0" rtlCol="0">
            <a:spAutoFit/>
          </a:bodyPr>
          <a:lstStyle/>
          <a:p>
            <a:r>
              <a:rPr kumimoji="1" lang="ja-JP" altLang="en-US" dirty="0"/>
              <a:t>課題解決文書の赤字箇所の量はどれだけあるか </a:t>
            </a:r>
            <a:r>
              <a:rPr kumimoji="1" lang="en-US" altLang="ja-JP" dirty="0"/>
              <a:t>?</a:t>
            </a:r>
            <a:endParaRPr kumimoji="1" lang="ja-JP" altLang="en-US" dirty="0" err="1"/>
          </a:p>
        </p:txBody>
      </p:sp>
      <p:sp>
        <p:nvSpPr>
          <p:cNvPr id="29" name="二等辺三角形 28">
            <a:extLst>
              <a:ext uri="{FF2B5EF4-FFF2-40B4-BE49-F238E27FC236}">
                <a16:creationId xmlns:a16="http://schemas.microsoft.com/office/drawing/2014/main" id="{565CA914-7289-4993-AE26-8DF40AADA95B}"/>
              </a:ext>
            </a:extLst>
          </p:cNvPr>
          <p:cNvSpPr/>
          <p:nvPr/>
        </p:nvSpPr>
        <p:spPr>
          <a:xfrm flipV="1">
            <a:off x="8205019" y="4508540"/>
            <a:ext cx="690509" cy="20647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0" name="テキスト ボックス 29">
            <a:extLst>
              <a:ext uri="{FF2B5EF4-FFF2-40B4-BE49-F238E27FC236}">
                <a16:creationId xmlns:a16="http://schemas.microsoft.com/office/drawing/2014/main" id="{C7A351AF-F9C6-4116-A4DF-56513FAAB2FF}"/>
              </a:ext>
            </a:extLst>
          </p:cNvPr>
          <p:cNvSpPr txBox="1"/>
          <p:nvPr/>
        </p:nvSpPr>
        <p:spPr>
          <a:xfrm>
            <a:off x="7511848" y="4797241"/>
            <a:ext cx="2138516" cy="923330"/>
          </a:xfrm>
          <a:prstGeom prst="rect">
            <a:avLst/>
          </a:prstGeom>
          <a:noFill/>
        </p:spPr>
        <p:txBody>
          <a:bodyPr wrap="square" lIns="0" rIns="0" rtlCol="0">
            <a:spAutoFit/>
          </a:bodyPr>
          <a:lstStyle/>
          <a:p>
            <a:r>
              <a:rPr kumimoji="1" lang="ja-JP" altLang="en-US" dirty="0"/>
              <a:t>実現性のリスクについて、識者に評価を仰ぐ</a:t>
            </a:r>
          </a:p>
        </p:txBody>
      </p:sp>
      <p:sp>
        <p:nvSpPr>
          <p:cNvPr id="34" name="テキスト ボックス 33">
            <a:extLst>
              <a:ext uri="{FF2B5EF4-FFF2-40B4-BE49-F238E27FC236}">
                <a16:creationId xmlns:a16="http://schemas.microsoft.com/office/drawing/2014/main" id="{7703C6F3-51CF-45E2-A2D2-39EDE13D1E32}"/>
              </a:ext>
            </a:extLst>
          </p:cNvPr>
          <p:cNvSpPr txBox="1"/>
          <p:nvPr/>
        </p:nvSpPr>
        <p:spPr>
          <a:xfrm>
            <a:off x="9844341" y="1928130"/>
            <a:ext cx="2121517" cy="1200329"/>
          </a:xfrm>
          <a:prstGeom prst="rect">
            <a:avLst/>
          </a:prstGeom>
          <a:noFill/>
        </p:spPr>
        <p:txBody>
          <a:bodyPr wrap="square" lIns="0" rIns="0" rtlCol="0">
            <a:spAutoFit/>
          </a:bodyPr>
          <a:lstStyle/>
          <a:p>
            <a:r>
              <a:rPr kumimoji="1" lang="ja-JP" altLang="en-US" dirty="0"/>
              <a:t>実際計測できるか </a:t>
            </a:r>
            <a:r>
              <a:rPr kumimoji="1" lang="en-US" altLang="ja-JP" dirty="0"/>
              <a:t>? 1~3 </a:t>
            </a:r>
            <a:r>
              <a:rPr kumimoji="1" lang="ja-JP" altLang="en-US" dirty="0"/>
              <a:t>ヵ月でマイル</a:t>
            </a:r>
            <a:br>
              <a:rPr kumimoji="1" lang="en-US" altLang="ja-JP" dirty="0"/>
            </a:br>
            <a:r>
              <a:rPr kumimoji="1" lang="ja-JP" altLang="en-US" dirty="0"/>
              <a:t>ストン到達は可能か </a:t>
            </a:r>
            <a:r>
              <a:rPr kumimoji="1" lang="en-US" altLang="ja-JP" dirty="0"/>
              <a:t>?</a:t>
            </a:r>
            <a:endParaRPr kumimoji="1" lang="ja-JP" altLang="en-US" dirty="0"/>
          </a:p>
        </p:txBody>
      </p:sp>
      <p:sp>
        <p:nvSpPr>
          <p:cNvPr id="35" name="二等辺三角形 34">
            <a:extLst>
              <a:ext uri="{FF2B5EF4-FFF2-40B4-BE49-F238E27FC236}">
                <a16:creationId xmlns:a16="http://schemas.microsoft.com/office/drawing/2014/main" id="{37DBFB6B-161A-41D0-89A5-F5E814AE7913}"/>
              </a:ext>
            </a:extLst>
          </p:cNvPr>
          <p:cNvSpPr/>
          <p:nvPr/>
        </p:nvSpPr>
        <p:spPr>
          <a:xfrm flipV="1">
            <a:off x="10559844" y="4508540"/>
            <a:ext cx="690509" cy="20647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6" name="テキスト ボックス 35">
            <a:extLst>
              <a:ext uri="{FF2B5EF4-FFF2-40B4-BE49-F238E27FC236}">
                <a16:creationId xmlns:a16="http://schemas.microsoft.com/office/drawing/2014/main" id="{A0E26758-483F-4461-9AC5-79CCC6370D81}"/>
              </a:ext>
            </a:extLst>
          </p:cNvPr>
          <p:cNvSpPr txBox="1"/>
          <p:nvPr/>
        </p:nvSpPr>
        <p:spPr>
          <a:xfrm>
            <a:off x="9866673" y="4797241"/>
            <a:ext cx="2138516" cy="1754326"/>
          </a:xfrm>
          <a:prstGeom prst="rect">
            <a:avLst/>
          </a:prstGeom>
          <a:noFill/>
        </p:spPr>
        <p:txBody>
          <a:bodyPr wrap="square" lIns="0" rIns="0" rtlCol="0">
            <a:spAutoFit/>
          </a:bodyPr>
          <a:lstStyle/>
          <a:p>
            <a:r>
              <a:rPr kumimoji="1" lang="ja-JP" altLang="en-US" dirty="0"/>
              <a:t>評価方法を具体化</a:t>
            </a:r>
            <a:endParaRPr kumimoji="1" lang="en-US" altLang="ja-JP" dirty="0"/>
          </a:p>
          <a:p>
            <a:r>
              <a:rPr kumimoji="1" lang="ja-JP" altLang="en-US" dirty="0"/>
              <a:t>現在の評価指標の値を計測する</a:t>
            </a:r>
            <a:endParaRPr kumimoji="1" lang="en-US" altLang="ja-JP" dirty="0"/>
          </a:p>
          <a:p>
            <a:r>
              <a:rPr kumimoji="1" lang="ja-JP" altLang="en-US" dirty="0"/>
              <a:t>適切なスコープや合格基準について検討する</a:t>
            </a:r>
          </a:p>
        </p:txBody>
      </p:sp>
      <p:sp>
        <p:nvSpPr>
          <p:cNvPr id="32" name="四角形: 角を丸くする 31">
            <a:extLst>
              <a:ext uri="{FF2B5EF4-FFF2-40B4-BE49-F238E27FC236}">
                <a16:creationId xmlns:a16="http://schemas.microsoft.com/office/drawing/2014/main" id="{6ABF7B4B-43EB-42C0-9E8E-26590D3218D0}"/>
              </a:ext>
            </a:extLst>
          </p:cNvPr>
          <p:cNvSpPr/>
          <p:nvPr/>
        </p:nvSpPr>
        <p:spPr>
          <a:xfrm>
            <a:off x="5913886" y="3263388"/>
            <a:ext cx="1189992" cy="627005"/>
          </a:xfrm>
          <a:prstGeom prst="roundRect">
            <a:avLst>
              <a:gd name="adj" fmla="val 9061"/>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pic>
        <p:nvPicPr>
          <p:cNvPr id="40" name="図 39">
            <a:extLst>
              <a:ext uri="{FF2B5EF4-FFF2-40B4-BE49-F238E27FC236}">
                <a16:creationId xmlns:a16="http://schemas.microsoft.com/office/drawing/2014/main" id="{3F4A9FA6-6CE7-4148-9C2E-200CEC46FF8B}"/>
              </a:ext>
            </a:extLst>
          </p:cNvPr>
          <p:cNvPicPr>
            <a:picLocks noChangeAspect="1"/>
          </p:cNvPicPr>
          <p:nvPr/>
        </p:nvPicPr>
        <p:blipFill>
          <a:blip r:embed="rId4"/>
          <a:stretch>
            <a:fillRect/>
          </a:stretch>
        </p:blipFill>
        <p:spPr>
          <a:xfrm>
            <a:off x="7926754" y="2928097"/>
            <a:ext cx="1154888" cy="1347369"/>
          </a:xfrm>
          <a:prstGeom prst="rect">
            <a:avLst/>
          </a:prstGeom>
        </p:spPr>
      </p:pic>
      <p:pic>
        <p:nvPicPr>
          <p:cNvPr id="42" name="図 41">
            <a:extLst>
              <a:ext uri="{FF2B5EF4-FFF2-40B4-BE49-F238E27FC236}">
                <a16:creationId xmlns:a16="http://schemas.microsoft.com/office/drawing/2014/main" id="{86679114-2C92-4C1F-809E-CF38BF4CA270}"/>
              </a:ext>
            </a:extLst>
          </p:cNvPr>
          <p:cNvPicPr>
            <a:picLocks noChangeAspect="1"/>
          </p:cNvPicPr>
          <p:nvPr/>
        </p:nvPicPr>
        <p:blipFill>
          <a:blip r:embed="rId5"/>
          <a:stretch>
            <a:fillRect/>
          </a:stretch>
        </p:blipFill>
        <p:spPr>
          <a:xfrm>
            <a:off x="9844341" y="3466059"/>
            <a:ext cx="2157060" cy="809407"/>
          </a:xfrm>
          <a:prstGeom prst="rect">
            <a:avLst/>
          </a:prstGeom>
        </p:spPr>
      </p:pic>
      <p:pic>
        <p:nvPicPr>
          <p:cNvPr id="12" name="図 11">
            <a:extLst>
              <a:ext uri="{FF2B5EF4-FFF2-40B4-BE49-F238E27FC236}">
                <a16:creationId xmlns:a16="http://schemas.microsoft.com/office/drawing/2014/main" id="{92CB84AE-038F-47D7-A0D1-257683C27490}"/>
              </a:ext>
            </a:extLst>
          </p:cNvPr>
          <p:cNvPicPr>
            <a:picLocks noChangeAspect="1"/>
          </p:cNvPicPr>
          <p:nvPr/>
        </p:nvPicPr>
        <p:blipFill>
          <a:blip r:embed="rId6"/>
          <a:stretch>
            <a:fillRect/>
          </a:stretch>
        </p:blipFill>
        <p:spPr>
          <a:xfrm>
            <a:off x="460427" y="2708627"/>
            <a:ext cx="2236743" cy="660193"/>
          </a:xfrm>
          <a:prstGeom prst="rect">
            <a:avLst/>
          </a:prstGeom>
        </p:spPr>
      </p:pic>
      <p:sp>
        <p:nvSpPr>
          <p:cNvPr id="37" name="テキスト ボックス 36">
            <a:extLst>
              <a:ext uri="{FF2B5EF4-FFF2-40B4-BE49-F238E27FC236}">
                <a16:creationId xmlns:a16="http://schemas.microsoft.com/office/drawing/2014/main" id="{F2A17EEF-65DE-40BF-B4E2-0600FF5AD92B}"/>
              </a:ext>
            </a:extLst>
          </p:cNvPr>
          <p:cNvSpPr txBox="1"/>
          <p:nvPr/>
        </p:nvSpPr>
        <p:spPr>
          <a:xfrm>
            <a:off x="312315" y="3489181"/>
            <a:ext cx="2346959" cy="923330"/>
          </a:xfrm>
          <a:prstGeom prst="rect">
            <a:avLst/>
          </a:prstGeom>
          <a:noFill/>
        </p:spPr>
        <p:txBody>
          <a:bodyPr wrap="square" lIns="0" rIns="0" rtlCol="0">
            <a:spAutoFit/>
          </a:bodyPr>
          <a:lstStyle/>
          <a:p>
            <a:r>
              <a:rPr kumimoji="1" lang="ja-JP" altLang="en-US" dirty="0"/>
              <a:t>ポストイットの枚数が </a:t>
            </a:r>
            <a:r>
              <a:rPr kumimoji="1" lang="en-US" altLang="ja-JP" dirty="0"/>
              <a:t>9 </a:t>
            </a:r>
            <a:r>
              <a:rPr kumimoji="1" lang="ja-JP" altLang="en-US" dirty="0"/>
              <a:t>未満、想定が半数を超える場合要確認</a:t>
            </a:r>
          </a:p>
        </p:txBody>
      </p:sp>
    </p:spTree>
    <p:extLst>
      <p:ext uri="{BB962C8B-B14F-4D97-AF65-F5344CB8AC3E}">
        <p14:creationId xmlns:p14="http://schemas.microsoft.com/office/powerpoint/2010/main" val="172416551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11836-CC28-4EFC-8059-D77542C0B9ED}"/>
              </a:ext>
            </a:extLst>
          </p:cNvPr>
          <p:cNvSpPr>
            <a:spLocks noGrp="1"/>
          </p:cNvSpPr>
          <p:nvPr>
            <p:ph type="title"/>
          </p:nvPr>
        </p:nvSpPr>
        <p:spPr/>
        <p:txBody>
          <a:bodyPr/>
          <a:lstStyle/>
          <a:p>
            <a:r>
              <a:rPr kumimoji="1" lang="en-US" altLang="ja-JP" dirty="0"/>
              <a:t>Day2 : </a:t>
            </a:r>
            <a:r>
              <a:rPr kumimoji="1" lang="ja-JP" altLang="en-US" dirty="0"/>
              <a:t>改善編の進め方</a:t>
            </a:r>
          </a:p>
        </p:txBody>
      </p:sp>
      <p:sp>
        <p:nvSpPr>
          <p:cNvPr id="4" name="スライド番号プレースホルダー 3">
            <a:extLst>
              <a:ext uri="{FF2B5EF4-FFF2-40B4-BE49-F238E27FC236}">
                <a16:creationId xmlns:a16="http://schemas.microsoft.com/office/drawing/2014/main" id="{9C15C364-B587-4AD1-BE7C-31F4376C8A4B}"/>
              </a:ext>
            </a:extLst>
          </p:cNvPr>
          <p:cNvSpPr>
            <a:spLocks noGrp="1"/>
          </p:cNvSpPr>
          <p:nvPr>
            <p:ph type="sldNum" sz="quarter" idx="4"/>
          </p:nvPr>
        </p:nvSpPr>
        <p:spPr/>
        <p:txBody>
          <a:bodyPr/>
          <a:lstStyle/>
          <a:p>
            <a:fld id="{DC503246-BBCE-4F0A-BCDC-08FC4C52637D}" type="slidenum">
              <a:rPr lang="en-US" smtClean="0"/>
              <a:pPr/>
              <a:t>46</a:t>
            </a:fld>
            <a:endParaRPr lang="en-US" dirty="0"/>
          </a:p>
        </p:txBody>
      </p:sp>
      <p:sp>
        <p:nvSpPr>
          <p:cNvPr id="38" name="矢印: 五方向 37">
            <a:extLst>
              <a:ext uri="{FF2B5EF4-FFF2-40B4-BE49-F238E27FC236}">
                <a16:creationId xmlns:a16="http://schemas.microsoft.com/office/drawing/2014/main" id="{5EA5812D-AFF3-4DE8-90B6-0AD73B0141E8}"/>
              </a:ext>
            </a:extLst>
          </p:cNvPr>
          <p:cNvSpPr/>
          <p:nvPr/>
        </p:nvSpPr>
        <p:spPr>
          <a:xfrm rot="5400000">
            <a:off x="5188257" y="-3615019"/>
            <a:ext cx="1897626" cy="11424061"/>
          </a:xfrm>
          <a:prstGeom prst="homePlate">
            <a:avLst>
              <a:gd name="adj" fmla="val 23057"/>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40" name="矢印: 五方向 39">
            <a:extLst>
              <a:ext uri="{FF2B5EF4-FFF2-40B4-BE49-F238E27FC236}">
                <a16:creationId xmlns:a16="http://schemas.microsoft.com/office/drawing/2014/main" id="{CAC9949F-4B58-42FE-88BB-1FB93E3D70AC}"/>
              </a:ext>
            </a:extLst>
          </p:cNvPr>
          <p:cNvSpPr/>
          <p:nvPr/>
        </p:nvSpPr>
        <p:spPr>
          <a:xfrm>
            <a:off x="107396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Listen</a:t>
            </a:r>
            <a:endParaRPr kumimoji="1" lang="ja-JP" altLang="en-US" dirty="0" err="1"/>
          </a:p>
        </p:txBody>
      </p:sp>
      <p:sp>
        <p:nvSpPr>
          <p:cNvPr id="41" name="矢印: 五方向 40">
            <a:extLst>
              <a:ext uri="{FF2B5EF4-FFF2-40B4-BE49-F238E27FC236}">
                <a16:creationId xmlns:a16="http://schemas.microsoft.com/office/drawing/2014/main" id="{D4BDD3D4-E7A2-49D5-AF63-CA39FAE6C94B}"/>
              </a:ext>
            </a:extLst>
          </p:cNvPr>
          <p:cNvSpPr/>
          <p:nvPr/>
        </p:nvSpPr>
        <p:spPr>
          <a:xfrm>
            <a:off x="314347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Define</a:t>
            </a:r>
            <a:endParaRPr kumimoji="1" lang="ja-JP" altLang="en-US" dirty="0" err="1"/>
          </a:p>
        </p:txBody>
      </p:sp>
      <p:sp>
        <p:nvSpPr>
          <p:cNvPr id="42" name="矢印: 五方向 41">
            <a:extLst>
              <a:ext uri="{FF2B5EF4-FFF2-40B4-BE49-F238E27FC236}">
                <a16:creationId xmlns:a16="http://schemas.microsoft.com/office/drawing/2014/main" id="{8DC48B1E-978C-45DD-BE1E-C393F89C6F7E}"/>
              </a:ext>
            </a:extLst>
          </p:cNvPr>
          <p:cNvSpPr/>
          <p:nvPr/>
        </p:nvSpPr>
        <p:spPr>
          <a:xfrm>
            <a:off x="521298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Invent</a:t>
            </a:r>
            <a:endParaRPr kumimoji="1" lang="ja-JP" altLang="en-US" dirty="0" err="1"/>
          </a:p>
        </p:txBody>
      </p:sp>
      <p:sp>
        <p:nvSpPr>
          <p:cNvPr id="43" name="矢印: 五方向 42">
            <a:extLst>
              <a:ext uri="{FF2B5EF4-FFF2-40B4-BE49-F238E27FC236}">
                <a16:creationId xmlns:a16="http://schemas.microsoft.com/office/drawing/2014/main" id="{E8C62726-A4DB-4516-A96E-BE1E498458D7}"/>
              </a:ext>
            </a:extLst>
          </p:cNvPr>
          <p:cNvSpPr/>
          <p:nvPr/>
        </p:nvSpPr>
        <p:spPr>
          <a:xfrm>
            <a:off x="728249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Refine</a:t>
            </a:r>
            <a:endParaRPr kumimoji="1" lang="ja-JP" altLang="en-US" dirty="0" err="1"/>
          </a:p>
        </p:txBody>
      </p:sp>
      <p:sp>
        <p:nvSpPr>
          <p:cNvPr id="44" name="矢印: 五方向 43">
            <a:extLst>
              <a:ext uri="{FF2B5EF4-FFF2-40B4-BE49-F238E27FC236}">
                <a16:creationId xmlns:a16="http://schemas.microsoft.com/office/drawing/2014/main" id="{FF0820E7-BE1D-4766-84F5-49FCB7808501}"/>
              </a:ext>
            </a:extLst>
          </p:cNvPr>
          <p:cNvSpPr/>
          <p:nvPr/>
        </p:nvSpPr>
        <p:spPr>
          <a:xfrm>
            <a:off x="9352009"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Test/Iterate</a:t>
            </a:r>
            <a:endParaRPr kumimoji="1" lang="ja-JP" altLang="en-US" dirty="0" err="1"/>
          </a:p>
        </p:txBody>
      </p:sp>
      <p:sp>
        <p:nvSpPr>
          <p:cNvPr id="45" name="テキスト ボックス 44">
            <a:extLst>
              <a:ext uri="{FF2B5EF4-FFF2-40B4-BE49-F238E27FC236}">
                <a16:creationId xmlns:a16="http://schemas.microsoft.com/office/drawing/2014/main" id="{F356DD62-8140-4B78-895E-0EDBBEDA5496}"/>
              </a:ext>
            </a:extLst>
          </p:cNvPr>
          <p:cNvSpPr txBox="1"/>
          <p:nvPr/>
        </p:nvSpPr>
        <p:spPr>
          <a:xfrm>
            <a:off x="521110" y="1303390"/>
            <a:ext cx="9743768" cy="461665"/>
          </a:xfrm>
          <a:prstGeom prst="rect">
            <a:avLst/>
          </a:prstGeom>
          <a:noFill/>
        </p:spPr>
        <p:txBody>
          <a:bodyPr wrap="square" lIns="0" rIns="0" rtlCol="0">
            <a:spAutoFit/>
          </a:bodyPr>
          <a:lstStyle/>
          <a:p>
            <a:r>
              <a:rPr kumimoji="1" lang="en-US" altLang="ja-JP" sz="2400" b="1" dirty="0">
                <a:solidFill>
                  <a:srgbClr val="111724"/>
                </a:solidFill>
              </a:rPr>
              <a:t>~120min : </a:t>
            </a:r>
            <a:r>
              <a:rPr kumimoji="1" lang="ja-JP" altLang="en-US" sz="2400" b="1" dirty="0">
                <a:solidFill>
                  <a:srgbClr val="111724"/>
                </a:solidFill>
              </a:rPr>
              <a:t>プロセス改善の実施</a:t>
            </a:r>
          </a:p>
        </p:txBody>
      </p:sp>
      <p:sp>
        <p:nvSpPr>
          <p:cNvPr id="46" name="テキスト ボックス 45">
            <a:extLst>
              <a:ext uri="{FF2B5EF4-FFF2-40B4-BE49-F238E27FC236}">
                <a16:creationId xmlns:a16="http://schemas.microsoft.com/office/drawing/2014/main" id="{A0DFDE52-B53C-416B-B695-FCCBBC31DE3D}"/>
              </a:ext>
            </a:extLst>
          </p:cNvPr>
          <p:cNvSpPr txBox="1"/>
          <p:nvPr/>
        </p:nvSpPr>
        <p:spPr>
          <a:xfrm>
            <a:off x="1265184" y="5339142"/>
            <a:ext cx="9743768" cy="461665"/>
          </a:xfrm>
          <a:prstGeom prst="rect">
            <a:avLst/>
          </a:prstGeom>
          <a:noFill/>
        </p:spPr>
        <p:txBody>
          <a:bodyPr wrap="square" lIns="0" rIns="0" rtlCol="0">
            <a:spAutoFit/>
          </a:bodyPr>
          <a:lstStyle/>
          <a:p>
            <a:pPr algn="ctr"/>
            <a:r>
              <a:rPr kumimoji="1" lang="ja-JP" altLang="en-US" sz="2400" b="1" dirty="0">
                <a:solidFill>
                  <a:srgbClr val="111724"/>
                </a:solidFill>
              </a:rPr>
              <a:t>計画の開始</a:t>
            </a:r>
          </a:p>
        </p:txBody>
      </p:sp>
      <p:sp>
        <p:nvSpPr>
          <p:cNvPr id="47" name="テキスト ボックス 46">
            <a:extLst>
              <a:ext uri="{FF2B5EF4-FFF2-40B4-BE49-F238E27FC236}">
                <a16:creationId xmlns:a16="http://schemas.microsoft.com/office/drawing/2014/main" id="{D86E57FC-608F-4728-8305-94CF7EF43C27}"/>
              </a:ext>
            </a:extLst>
          </p:cNvPr>
          <p:cNvSpPr txBox="1"/>
          <p:nvPr/>
        </p:nvSpPr>
        <p:spPr>
          <a:xfrm>
            <a:off x="2105331" y="5958929"/>
            <a:ext cx="9743768" cy="369332"/>
          </a:xfrm>
          <a:prstGeom prst="rect">
            <a:avLst/>
          </a:prstGeom>
          <a:noFill/>
        </p:spPr>
        <p:txBody>
          <a:bodyPr wrap="square" lIns="0" rIns="0" rtlCol="0">
            <a:spAutoFit/>
          </a:bodyPr>
          <a:lstStyle/>
          <a:p>
            <a:pPr algn="r"/>
            <a:r>
              <a:rPr kumimoji="1" lang="en-US" altLang="ja-JP" dirty="0">
                <a:solidFill>
                  <a:srgbClr val="111724"/>
                </a:solidFill>
              </a:rPr>
              <a:t>※</a:t>
            </a:r>
            <a:r>
              <a:rPr kumimoji="1" lang="ja-JP" altLang="en-US" dirty="0">
                <a:solidFill>
                  <a:srgbClr val="111724"/>
                </a:solidFill>
              </a:rPr>
              <a:t>改善が必要なプロセスがない場合、 </a:t>
            </a:r>
            <a:r>
              <a:rPr kumimoji="1" lang="en-US" altLang="ja-JP" dirty="0">
                <a:solidFill>
                  <a:srgbClr val="111724"/>
                </a:solidFill>
              </a:rPr>
              <a:t>60min </a:t>
            </a:r>
            <a:r>
              <a:rPr kumimoji="1" lang="ja-JP" altLang="en-US" dirty="0">
                <a:solidFill>
                  <a:srgbClr val="111724"/>
                </a:solidFill>
              </a:rPr>
              <a:t>で終了します</a:t>
            </a:r>
          </a:p>
        </p:txBody>
      </p:sp>
      <p:sp>
        <p:nvSpPr>
          <p:cNvPr id="51" name="矢印: 五方向 50">
            <a:extLst>
              <a:ext uri="{FF2B5EF4-FFF2-40B4-BE49-F238E27FC236}">
                <a16:creationId xmlns:a16="http://schemas.microsoft.com/office/drawing/2014/main" id="{B67C261E-2A31-4721-96D2-279B0D860720}"/>
              </a:ext>
            </a:extLst>
          </p:cNvPr>
          <p:cNvSpPr/>
          <p:nvPr/>
        </p:nvSpPr>
        <p:spPr>
          <a:xfrm rot="5400000">
            <a:off x="5188256" y="-1580490"/>
            <a:ext cx="1897626" cy="11424061"/>
          </a:xfrm>
          <a:prstGeom prst="homePlate">
            <a:avLst>
              <a:gd name="adj" fmla="val 23057"/>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52" name="テキスト ボックス 51">
            <a:extLst>
              <a:ext uri="{FF2B5EF4-FFF2-40B4-BE49-F238E27FC236}">
                <a16:creationId xmlns:a16="http://schemas.microsoft.com/office/drawing/2014/main" id="{92ECB130-D91F-47B6-B69A-99B69831260A}"/>
              </a:ext>
            </a:extLst>
          </p:cNvPr>
          <p:cNvSpPr txBox="1"/>
          <p:nvPr/>
        </p:nvSpPr>
        <p:spPr>
          <a:xfrm>
            <a:off x="521110" y="3261384"/>
            <a:ext cx="9743768" cy="461665"/>
          </a:xfrm>
          <a:prstGeom prst="rect">
            <a:avLst/>
          </a:prstGeom>
          <a:noFill/>
        </p:spPr>
        <p:txBody>
          <a:bodyPr wrap="square" lIns="0" rIns="0" rtlCol="0">
            <a:spAutoFit/>
          </a:bodyPr>
          <a:lstStyle/>
          <a:p>
            <a:r>
              <a:rPr kumimoji="1" lang="en-US" altLang="ja-JP" sz="2400" b="1" dirty="0">
                <a:solidFill>
                  <a:srgbClr val="111724"/>
                </a:solidFill>
              </a:rPr>
              <a:t>60min : 1~3 </a:t>
            </a:r>
            <a:r>
              <a:rPr kumimoji="1" lang="ja-JP" altLang="en-US" sz="2400" b="1" dirty="0">
                <a:solidFill>
                  <a:srgbClr val="111724"/>
                </a:solidFill>
              </a:rPr>
              <a:t>ヵ月間で成果を得るための具体的な計画を立てる</a:t>
            </a:r>
          </a:p>
        </p:txBody>
      </p:sp>
      <p:sp>
        <p:nvSpPr>
          <p:cNvPr id="53" name="テキスト ボックス 52">
            <a:extLst>
              <a:ext uri="{FF2B5EF4-FFF2-40B4-BE49-F238E27FC236}">
                <a16:creationId xmlns:a16="http://schemas.microsoft.com/office/drawing/2014/main" id="{4BD6CAE2-2AD4-42DB-B976-0F8E7CA77D05}"/>
              </a:ext>
            </a:extLst>
          </p:cNvPr>
          <p:cNvSpPr txBox="1"/>
          <p:nvPr/>
        </p:nvSpPr>
        <p:spPr>
          <a:xfrm>
            <a:off x="521110" y="3801706"/>
            <a:ext cx="11245854" cy="830997"/>
          </a:xfrm>
          <a:prstGeom prst="rect">
            <a:avLst/>
          </a:prstGeom>
          <a:noFill/>
        </p:spPr>
        <p:txBody>
          <a:bodyPr wrap="square" lIns="0" rIns="0" rtlCol="0">
            <a:spAutoFit/>
          </a:bodyPr>
          <a:lstStyle/>
          <a:p>
            <a:r>
              <a:rPr kumimoji="1" lang="ja-JP" altLang="en-US" sz="2400" dirty="0">
                <a:solidFill>
                  <a:srgbClr val="111724"/>
                </a:solidFill>
              </a:rPr>
              <a:t>改善が必要なプロセスの実施を含め、 </a:t>
            </a:r>
            <a:r>
              <a:rPr kumimoji="1" lang="en-US" altLang="ja-JP" sz="2400" dirty="0">
                <a:solidFill>
                  <a:srgbClr val="111724"/>
                </a:solidFill>
              </a:rPr>
              <a:t>1~3 </a:t>
            </a:r>
            <a:r>
              <a:rPr kumimoji="1" lang="ja-JP" altLang="en-US" sz="2400" dirty="0">
                <a:solidFill>
                  <a:srgbClr val="111724"/>
                </a:solidFill>
              </a:rPr>
              <a:t>ヵ月間の間に最初の成果を得るための具体的な計画を立てます。</a:t>
            </a:r>
          </a:p>
        </p:txBody>
      </p:sp>
    </p:spTree>
    <p:extLst>
      <p:ext uri="{BB962C8B-B14F-4D97-AF65-F5344CB8AC3E}">
        <p14:creationId xmlns:p14="http://schemas.microsoft.com/office/powerpoint/2010/main" val="276775622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9C70216-D44F-492C-96EB-6E051E444ABA}"/>
              </a:ext>
            </a:extLst>
          </p:cNvPr>
          <p:cNvSpPr>
            <a:spLocks noGrp="1"/>
          </p:cNvSpPr>
          <p:nvPr>
            <p:ph type="body" sz="quarter" idx="10"/>
          </p:nvPr>
        </p:nvSpPr>
        <p:spPr>
          <a:xfrm>
            <a:off x="425038" y="1371601"/>
            <a:ext cx="11424062" cy="3862596"/>
          </a:xfrm>
        </p:spPr>
        <p:txBody>
          <a:bodyPr/>
          <a:lstStyle/>
          <a:p>
            <a:pPr marL="457200" indent="-457200">
              <a:buAutoNum type="arabicPeriod"/>
            </a:pPr>
            <a:r>
              <a:rPr lang="ja-JP" altLang="en-US" i="0" dirty="0">
                <a:solidFill>
                  <a:srgbClr val="4D5156"/>
                </a:solidFill>
                <a:effectLst/>
                <a:latin typeface="arial" panose="020B0604020202020204" pitchFamily="34" charset="0"/>
              </a:rPr>
              <a:t>👜</a:t>
            </a:r>
            <a:r>
              <a:rPr lang="en-US" altLang="ja-JP" b="0" i="0" dirty="0">
                <a:solidFill>
                  <a:srgbClr val="333333"/>
                </a:solidFill>
                <a:effectLst/>
                <a:latin typeface="Hiragino Kaku Gothic ProN"/>
              </a:rPr>
              <a:t>: </a:t>
            </a:r>
            <a:r>
              <a:rPr lang="ja-JP" altLang="en-US" b="1" dirty="0">
                <a:solidFill>
                  <a:schemeClr val="accent2"/>
                </a:solidFill>
                <a:latin typeface="Hiragino Kaku Gothic ProN"/>
              </a:rPr>
              <a:t>実践編の振り返りから、改善するプロセスを特定し準備している</a:t>
            </a:r>
            <a:br>
              <a:rPr kumimoji="1" lang="en-US" altLang="ja-JP" dirty="0"/>
            </a:br>
            <a:r>
              <a:rPr kumimoji="1" lang="ja-JP" altLang="en-US" dirty="0"/>
              <a:t>改善編の時間配分、ファシリテーターを決めておいてください。</a:t>
            </a:r>
            <a:br>
              <a:rPr kumimoji="1" lang="en-US" altLang="ja-JP" dirty="0"/>
            </a:br>
            <a:r>
              <a:rPr kumimoji="1" lang="en-US" altLang="ja-JP" dirty="0"/>
              <a:t>Listen </a:t>
            </a:r>
            <a:r>
              <a:rPr kumimoji="1" lang="ja-JP" altLang="en-US" dirty="0"/>
              <a:t>や </a:t>
            </a:r>
            <a:r>
              <a:rPr kumimoji="1" lang="en-US" altLang="ja-JP" dirty="0"/>
              <a:t>Invent </a:t>
            </a:r>
            <a:r>
              <a:rPr kumimoji="1" lang="ja-JP" altLang="en-US" dirty="0"/>
              <a:t>で使用する情報・事例は可能な限り事前に収集してください。</a:t>
            </a:r>
            <a:endParaRPr kumimoji="1" lang="en-US" altLang="ja-JP" dirty="0"/>
          </a:p>
          <a:p>
            <a:pPr marL="457200" indent="-457200">
              <a:buAutoNum type="arabicPeriod"/>
            </a:pPr>
            <a:r>
              <a:rPr kumimoji="1" lang="ja-JP" altLang="en-US" dirty="0"/>
              <a:t>⛏️</a:t>
            </a:r>
            <a:r>
              <a:rPr kumimoji="1" lang="ja-JP" altLang="en-US" b="1" dirty="0"/>
              <a:t> </a:t>
            </a:r>
            <a:r>
              <a:rPr kumimoji="1" lang="en-US" altLang="ja-JP" b="1" dirty="0"/>
              <a:t>: </a:t>
            </a:r>
            <a:r>
              <a:rPr kumimoji="1" lang="ja-JP" altLang="en-US" b="1" dirty="0">
                <a:solidFill>
                  <a:schemeClr val="accent2"/>
                </a:solidFill>
              </a:rPr>
              <a:t>実践編のアウトプットは電子化・共有されている</a:t>
            </a:r>
            <a:br>
              <a:rPr kumimoji="1" lang="en-US" altLang="ja-JP" b="1" dirty="0"/>
            </a:br>
            <a:r>
              <a:rPr kumimoji="1" lang="en-US" altLang="ja-JP" dirty="0"/>
              <a:t>Define </a:t>
            </a:r>
            <a:r>
              <a:rPr kumimoji="1" lang="ja-JP" altLang="en-US" dirty="0"/>
              <a:t>で作成した評価表と評価結果、 </a:t>
            </a:r>
            <a:r>
              <a:rPr kumimoji="1" lang="en-US" altLang="ja-JP" dirty="0"/>
              <a:t>Refine </a:t>
            </a:r>
            <a:r>
              <a:rPr kumimoji="1" lang="ja-JP" altLang="en-US" dirty="0"/>
              <a:t>の文書、 </a:t>
            </a:r>
            <a:r>
              <a:rPr kumimoji="1" lang="en-US" altLang="ja-JP" dirty="0"/>
              <a:t>Test/Iterate </a:t>
            </a:r>
            <a:r>
              <a:rPr kumimoji="1" lang="ja-JP" altLang="en-US" dirty="0"/>
              <a:t>の指標は特にお願いします。</a:t>
            </a:r>
            <a:endParaRPr kumimoji="1" lang="en-US" altLang="ja-JP" dirty="0"/>
          </a:p>
          <a:p>
            <a:pPr marL="457200" indent="-457200">
              <a:buAutoNum type="arabicPeriod"/>
            </a:pPr>
            <a:r>
              <a:rPr kumimoji="1" lang="ja-JP" altLang="en-US" dirty="0"/>
              <a:t>👉</a:t>
            </a:r>
            <a:r>
              <a:rPr kumimoji="1" lang="ja-JP" altLang="en-US" b="1" dirty="0"/>
              <a:t> </a:t>
            </a:r>
            <a:r>
              <a:rPr kumimoji="1" lang="en-US" altLang="ja-JP" b="1" dirty="0"/>
              <a:t>: </a:t>
            </a:r>
            <a:r>
              <a:rPr kumimoji="1" lang="ja-JP" altLang="en-US" b="1" dirty="0">
                <a:solidFill>
                  <a:schemeClr val="accent2"/>
                </a:solidFill>
              </a:rPr>
              <a:t>改善編の前半、プロセス改善の進行は参加者が行う</a:t>
            </a:r>
            <a:br>
              <a:rPr kumimoji="1" lang="en-US" altLang="ja-JP" b="1" dirty="0"/>
            </a:br>
            <a:r>
              <a:rPr kumimoji="1" lang="ja-JP" altLang="en-US" dirty="0"/>
              <a:t>計画を立てた後のプロセス改善から進行は参加者で実施いただきます。すでに計画の実施が始まっているためです。</a:t>
            </a:r>
            <a:endParaRPr kumimoji="1" lang="en-US" altLang="ja-JP" dirty="0"/>
          </a:p>
        </p:txBody>
      </p:sp>
      <p:sp>
        <p:nvSpPr>
          <p:cNvPr id="3" name="タイトル 2">
            <a:extLst>
              <a:ext uri="{FF2B5EF4-FFF2-40B4-BE49-F238E27FC236}">
                <a16:creationId xmlns:a16="http://schemas.microsoft.com/office/drawing/2014/main" id="{89F1DD3B-7E65-4C31-9A67-E04EFD8F8AE3}"/>
              </a:ext>
            </a:extLst>
          </p:cNvPr>
          <p:cNvSpPr>
            <a:spLocks noGrp="1"/>
          </p:cNvSpPr>
          <p:nvPr>
            <p:ph type="title"/>
          </p:nvPr>
        </p:nvSpPr>
        <p:spPr/>
        <p:txBody>
          <a:bodyPr/>
          <a:lstStyle/>
          <a:p>
            <a:r>
              <a:rPr kumimoji="1" lang="ja-JP" altLang="en-US" dirty="0"/>
              <a:t>改善編を進める前の確認</a:t>
            </a:r>
          </a:p>
        </p:txBody>
      </p:sp>
      <p:sp>
        <p:nvSpPr>
          <p:cNvPr id="4" name="スライド番号プレースホルダー 3">
            <a:extLst>
              <a:ext uri="{FF2B5EF4-FFF2-40B4-BE49-F238E27FC236}">
                <a16:creationId xmlns:a16="http://schemas.microsoft.com/office/drawing/2014/main" id="{C86BCFE7-BD60-435E-9B43-A7820C652205}"/>
              </a:ext>
            </a:extLst>
          </p:cNvPr>
          <p:cNvSpPr>
            <a:spLocks noGrp="1"/>
          </p:cNvSpPr>
          <p:nvPr>
            <p:ph type="sldNum" sz="quarter" idx="4"/>
          </p:nvPr>
        </p:nvSpPr>
        <p:spPr/>
        <p:txBody>
          <a:bodyPr/>
          <a:lstStyle/>
          <a:p>
            <a:fld id="{DC503246-BBCE-4F0A-BCDC-08FC4C52637D}" type="slidenum">
              <a:rPr lang="en-US" smtClean="0"/>
              <a:pPr/>
              <a:t>47</a:t>
            </a:fld>
            <a:endParaRPr lang="en-US"/>
          </a:p>
        </p:txBody>
      </p:sp>
    </p:spTree>
    <p:extLst>
      <p:ext uri="{BB962C8B-B14F-4D97-AF65-F5344CB8AC3E}">
        <p14:creationId xmlns:p14="http://schemas.microsoft.com/office/powerpoint/2010/main" val="337150309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FA1126-AF4A-1071-7C3B-4E40347E7948}"/>
              </a:ext>
            </a:extLst>
          </p:cNvPr>
          <p:cNvSpPr>
            <a:spLocks noGrp="1"/>
          </p:cNvSpPr>
          <p:nvPr>
            <p:ph type="sldNum" sz="quarter" idx="4"/>
          </p:nvPr>
        </p:nvSpPr>
        <p:spPr/>
        <p:txBody>
          <a:bodyPr/>
          <a:lstStyle/>
          <a:p>
            <a:fld id="{DC503246-BBCE-4F0A-BCDC-08FC4C52637D}" type="slidenum">
              <a:rPr lang="en-US" smtClean="0"/>
              <a:pPr/>
              <a:t>48</a:t>
            </a:fld>
            <a:endParaRPr lang="en-US"/>
          </a:p>
        </p:txBody>
      </p:sp>
      <p:pic>
        <p:nvPicPr>
          <p:cNvPr id="5" name="図 4">
            <a:extLst>
              <a:ext uri="{FF2B5EF4-FFF2-40B4-BE49-F238E27FC236}">
                <a16:creationId xmlns:a16="http://schemas.microsoft.com/office/drawing/2014/main" id="{2CACC58A-7965-44F0-9B4C-775E7BE13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8893" y="3601844"/>
            <a:ext cx="2583736" cy="2583736"/>
          </a:xfrm>
          <a:prstGeom prst="rect">
            <a:avLst/>
          </a:prstGeom>
        </p:spPr>
      </p:pic>
    </p:spTree>
    <p:extLst>
      <p:ext uri="{BB962C8B-B14F-4D97-AF65-F5344CB8AC3E}">
        <p14:creationId xmlns:p14="http://schemas.microsoft.com/office/powerpoint/2010/main" val="373338384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D170907-BA4E-4459-A3D9-41265709BDA2}"/>
              </a:ext>
            </a:extLst>
          </p:cNvPr>
          <p:cNvSpPr>
            <a:spLocks noGrp="1"/>
          </p:cNvSpPr>
          <p:nvPr>
            <p:ph type="title"/>
          </p:nvPr>
        </p:nvSpPr>
        <p:spPr/>
        <p:txBody>
          <a:bodyPr/>
          <a:lstStyle/>
          <a:p>
            <a:r>
              <a:rPr lang="ja-JP" altLang="en-US" dirty="0"/>
              <a:t>顧客の課題と機会は何か </a:t>
            </a:r>
            <a:r>
              <a:rPr lang="en-US" altLang="ja-JP" dirty="0"/>
              <a:t>?</a:t>
            </a:r>
            <a:endParaRPr lang="ja-JP" altLang="en-US" dirty="0"/>
          </a:p>
        </p:txBody>
      </p:sp>
      <p:sp>
        <p:nvSpPr>
          <p:cNvPr id="4" name="スライド番号プレースホルダー 3">
            <a:extLst>
              <a:ext uri="{FF2B5EF4-FFF2-40B4-BE49-F238E27FC236}">
                <a16:creationId xmlns:a16="http://schemas.microsoft.com/office/drawing/2014/main" id="{B6FFB4EB-8871-41E8-90AB-111EBCC03633}"/>
              </a:ext>
            </a:extLst>
          </p:cNvPr>
          <p:cNvSpPr>
            <a:spLocks noGrp="1"/>
          </p:cNvSpPr>
          <p:nvPr>
            <p:ph type="sldNum" sz="quarter" idx="4"/>
          </p:nvPr>
        </p:nvSpPr>
        <p:spPr>
          <a:xfrm>
            <a:off x="9105901" y="6363218"/>
            <a:ext cx="2743200" cy="365125"/>
          </a:xfrm>
        </p:spPr>
        <p:txBody>
          <a:bodyPr/>
          <a:lstStyle/>
          <a:p>
            <a:fld id="{DC503246-BBCE-4F0A-BCDC-08FC4C52637D}" type="slidenum">
              <a:rPr lang="en-US" smtClean="0"/>
              <a:pPr/>
              <a:t>49</a:t>
            </a:fld>
            <a:endParaRPr lang="en-US"/>
          </a:p>
        </p:txBody>
      </p:sp>
      <p:pic>
        <p:nvPicPr>
          <p:cNvPr id="8" name="グラフィックス 7" descr="歩く 単色塗りつぶし">
            <a:extLst>
              <a:ext uri="{FF2B5EF4-FFF2-40B4-BE49-F238E27FC236}">
                <a16:creationId xmlns:a16="http://schemas.microsoft.com/office/drawing/2014/main" id="{6B87E1F5-845B-46B4-B352-355F44F059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6973" y="1650311"/>
            <a:ext cx="1479108" cy="1479108"/>
          </a:xfrm>
          <a:prstGeom prst="rect">
            <a:avLst/>
          </a:prstGeom>
        </p:spPr>
      </p:pic>
      <p:cxnSp>
        <p:nvCxnSpPr>
          <p:cNvPr id="9" name="直線矢印コネクタ 8">
            <a:extLst>
              <a:ext uri="{FF2B5EF4-FFF2-40B4-BE49-F238E27FC236}">
                <a16:creationId xmlns:a16="http://schemas.microsoft.com/office/drawing/2014/main" id="{DE3E1A68-1029-4B62-9C8F-177EF9058E71}"/>
              </a:ext>
            </a:extLst>
          </p:cNvPr>
          <p:cNvCxnSpPr>
            <a:cxnSpLocks/>
          </p:cNvCxnSpPr>
          <p:nvPr/>
        </p:nvCxnSpPr>
        <p:spPr>
          <a:xfrm>
            <a:off x="6946817" y="2389865"/>
            <a:ext cx="970156"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29A3C462-BE6C-46CD-89A8-2815466BEC4F}"/>
              </a:ext>
            </a:extLst>
          </p:cNvPr>
          <p:cNvCxnSpPr>
            <a:cxnSpLocks/>
          </p:cNvCxnSpPr>
          <p:nvPr/>
        </p:nvCxnSpPr>
        <p:spPr>
          <a:xfrm>
            <a:off x="9456950" y="2389865"/>
            <a:ext cx="970156"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矢印: 下 11">
            <a:extLst>
              <a:ext uri="{FF2B5EF4-FFF2-40B4-BE49-F238E27FC236}">
                <a16:creationId xmlns:a16="http://schemas.microsoft.com/office/drawing/2014/main" id="{31202048-1397-4A96-80ED-5D637AB1CC38}"/>
              </a:ext>
            </a:extLst>
          </p:cNvPr>
          <p:cNvSpPr/>
          <p:nvPr/>
        </p:nvSpPr>
        <p:spPr>
          <a:xfrm flipV="1">
            <a:off x="6946817" y="2680777"/>
            <a:ext cx="970156" cy="751495"/>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1" name="コンテンツ プレースホルダー 5">
            <a:extLst>
              <a:ext uri="{FF2B5EF4-FFF2-40B4-BE49-F238E27FC236}">
                <a16:creationId xmlns:a16="http://schemas.microsoft.com/office/drawing/2014/main" id="{A52B7379-775F-42A4-8246-DA14E66FFB10}"/>
              </a:ext>
            </a:extLst>
          </p:cNvPr>
          <p:cNvSpPr>
            <a:spLocks noGrp="1"/>
          </p:cNvSpPr>
          <p:nvPr>
            <p:ph idx="1"/>
          </p:nvPr>
        </p:nvSpPr>
        <p:spPr>
          <a:xfrm>
            <a:off x="425038" y="1371600"/>
            <a:ext cx="5340142" cy="4616648"/>
          </a:xfrm>
        </p:spPr>
        <p:txBody>
          <a:bodyPr/>
          <a:lstStyle/>
          <a:p>
            <a:r>
              <a:rPr lang="en-US" altLang="ja-JP" dirty="0"/>
              <a:t>[ </a:t>
            </a:r>
            <a:r>
              <a:rPr lang="ja-JP" altLang="en-US" dirty="0"/>
              <a:t>個人ワーク</a:t>
            </a:r>
            <a:r>
              <a:rPr lang="en-US" altLang="ja-JP" dirty="0"/>
              <a:t> ] </a:t>
            </a:r>
            <a:br>
              <a:rPr lang="en-US" altLang="ja-JP" dirty="0"/>
            </a:br>
            <a:r>
              <a:rPr lang="en-US" altLang="ja-JP" dirty="0"/>
              <a:t>Listen </a:t>
            </a:r>
            <a:r>
              <a:rPr lang="ja-JP" altLang="en-US" dirty="0"/>
              <a:t>の上部 </a:t>
            </a:r>
            <a:r>
              <a:rPr lang="en-US" altLang="ja-JP" dirty="0"/>
              <a:t>( </a:t>
            </a:r>
            <a:r>
              <a:rPr lang="ja-JP" altLang="en-US" dirty="0"/>
              <a:t>重要な</a:t>
            </a:r>
            <a:r>
              <a:rPr lang="en-US" altLang="ja-JP" dirty="0"/>
              <a:t> ) </a:t>
            </a:r>
            <a:r>
              <a:rPr lang="ja-JP" altLang="en-US" dirty="0"/>
              <a:t>レビューの内、☆</a:t>
            </a:r>
            <a:r>
              <a:rPr lang="en-US" altLang="ja-JP" dirty="0"/>
              <a:t>1~3 </a:t>
            </a:r>
            <a:r>
              <a:rPr lang="ja-JP" altLang="en-US" dirty="0"/>
              <a:t>のレビューを書いた顧客が☆</a:t>
            </a:r>
            <a:r>
              <a:rPr lang="en-US" altLang="ja-JP" dirty="0"/>
              <a:t>5 </a:t>
            </a:r>
            <a:r>
              <a:rPr lang="ja-JP" altLang="en-US" dirty="0"/>
              <a:t>の体験に期待していたことを、</a:t>
            </a:r>
            <a:endParaRPr lang="en-US" altLang="ja-JP" dirty="0"/>
          </a:p>
          <a:p>
            <a:r>
              <a:rPr lang="ja-JP" altLang="en-US" dirty="0"/>
              <a:t>「○○な状況で△△したかったが、</a:t>
            </a:r>
            <a:r>
              <a:rPr lang="en-US" altLang="ja-JP" dirty="0"/>
              <a:t>××</a:t>
            </a:r>
            <a:r>
              <a:rPr lang="ja-JP" altLang="en-US" dirty="0"/>
              <a:t>できず□□だった」の構文で</a:t>
            </a:r>
            <a:br>
              <a:rPr lang="en-US" altLang="ja-JP" dirty="0"/>
            </a:br>
            <a:r>
              <a:rPr lang="ja-JP" altLang="en-US" dirty="0"/>
              <a:t>ポストイットに書き出してください。</a:t>
            </a:r>
            <a:endParaRPr lang="en-US" altLang="ja-JP" dirty="0"/>
          </a:p>
          <a:p>
            <a:endParaRPr lang="en-US" altLang="ja-JP" dirty="0"/>
          </a:p>
          <a:p>
            <a:r>
              <a:rPr lang="ja-JP" altLang="en-US" b="1" dirty="0"/>
              <a:t>残り</a:t>
            </a:r>
            <a:r>
              <a:rPr lang="en-US" altLang="ja-JP" b="1" dirty="0"/>
              <a:t> 1 </a:t>
            </a:r>
            <a:r>
              <a:rPr lang="ja-JP" altLang="en-US" b="1" dirty="0"/>
              <a:t>分で、期待と現実のギャップの大きさに応じ </a:t>
            </a:r>
            <a:r>
              <a:rPr lang="en-US" altLang="ja-JP" b="1" dirty="0"/>
              <a:t>1 </a:t>
            </a:r>
            <a:r>
              <a:rPr lang="ja-JP" altLang="en-US" b="1" dirty="0"/>
              <a:t>から </a:t>
            </a:r>
            <a:r>
              <a:rPr lang="en-US" altLang="ja-JP" b="1" dirty="0"/>
              <a:t>3 </a:t>
            </a:r>
            <a:r>
              <a:rPr lang="ja-JP" altLang="en-US" b="1" dirty="0"/>
              <a:t>の点数をつけてください </a:t>
            </a:r>
            <a:r>
              <a:rPr lang="en-US" altLang="ja-JP" b="1" dirty="0"/>
              <a:t>( 3 </a:t>
            </a:r>
            <a:r>
              <a:rPr lang="ja-JP" altLang="en-US" b="1" dirty="0"/>
              <a:t>ほどギャップが大きい</a:t>
            </a:r>
            <a:r>
              <a:rPr lang="en-US" altLang="ja-JP" b="1" dirty="0"/>
              <a:t> )</a:t>
            </a:r>
            <a:r>
              <a:rPr lang="ja-JP" altLang="en-US" b="1" dirty="0"/>
              <a:t> 。</a:t>
            </a:r>
            <a:endParaRPr lang="en-US" altLang="ja-JP" b="1" dirty="0"/>
          </a:p>
        </p:txBody>
      </p:sp>
      <p:sp>
        <p:nvSpPr>
          <p:cNvPr id="22" name="テキスト ボックス 21">
            <a:extLst>
              <a:ext uri="{FF2B5EF4-FFF2-40B4-BE49-F238E27FC236}">
                <a16:creationId xmlns:a16="http://schemas.microsoft.com/office/drawing/2014/main" id="{F38881AF-3FF6-47D1-A341-1E24F7847B1E}"/>
              </a:ext>
            </a:extLst>
          </p:cNvPr>
          <p:cNvSpPr txBox="1"/>
          <p:nvPr/>
        </p:nvSpPr>
        <p:spPr>
          <a:xfrm>
            <a:off x="6401390" y="3435791"/>
            <a:ext cx="2066981" cy="369332"/>
          </a:xfrm>
          <a:prstGeom prst="rect">
            <a:avLst/>
          </a:prstGeom>
          <a:noFill/>
        </p:spPr>
        <p:txBody>
          <a:bodyPr wrap="square" lIns="0" rIns="0" rtlCol="0">
            <a:spAutoFit/>
          </a:bodyPr>
          <a:lstStyle/>
          <a:p>
            <a:pPr algn="ctr"/>
            <a:r>
              <a:rPr kumimoji="1" lang="ja-JP" altLang="en-US" b="1" dirty="0">
                <a:solidFill>
                  <a:srgbClr val="111724"/>
                </a:solidFill>
              </a:rPr>
              <a:t>行動の阻害</a:t>
            </a:r>
          </a:p>
        </p:txBody>
      </p:sp>
      <p:pic>
        <p:nvPicPr>
          <p:cNvPr id="24" name="グラフィックス 23" descr="ストップウォッチ 単色塗りつぶし">
            <a:extLst>
              <a:ext uri="{FF2B5EF4-FFF2-40B4-BE49-F238E27FC236}">
                <a16:creationId xmlns:a16="http://schemas.microsoft.com/office/drawing/2014/main" id="{357D41DD-CDB2-4B4E-A6D2-169FD0DE7B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69219" y="191940"/>
            <a:ext cx="763585" cy="763585"/>
          </a:xfrm>
          <a:prstGeom prst="rect">
            <a:avLst/>
          </a:prstGeom>
        </p:spPr>
      </p:pic>
      <p:sp>
        <p:nvSpPr>
          <p:cNvPr id="25" name="テキスト ボックス 24">
            <a:extLst>
              <a:ext uri="{FF2B5EF4-FFF2-40B4-BE49-F238E27FC236}">
                <a16:creationId xmlns:a16="http://schemas.microsoft.com/office/drawing/2014/main" id="{E7EC9131-5CDA-45D5-BD37-6F6A125D2DAB}"/>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pic>
        <p:nvPicPr>
          <p:cNvPr id="18" name="グラフィックス 17" descr="ピン止めした地図 単色塗りつぶし">
            <a:extLst>
              <a:ext uri="{FF2B5EF4-FFF2-40B4-BE49-F238E27FC236}">
                <a16:creationId xmlns:a16="http://schemas.microsoft.com/office/drawing/2014/main" id="{673ADCAE-2954-40C7-9913-F3717969D1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21486" y="1982940"/>
            <a:ext cx="813850" cy="813850"/>
          </a:xfrm>
          <a:prstGeom prst="rect">
            <a:avLst/>
          </a:prstGeom>
        </p:spPr>
      </p:pic>
      <p:pic>
        <p:nvPicPr>
          <p:cNvPr id="19" name="グラフィックス 18" descr="ダイヤモンド 単色塗りつぶし">
            <a:extLst>
              <a:ext uri="{FF2B5EF4-FFF2-40B4-BE49-F238E27FC236}">
                <a16:creationId xmlns:a16="http://schemas.microsoft.com/office/drawing/2014/main" id="{75370AFE-E7FB-429B-9E57-68348AE6E4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27266" y="2057159"/>
            <a:ext cx="739631" cy="739631"/>
          </a:xfrm>
          <a:prstGeom prst="rect">
            <a:avLst/>
          </a:prstGeom>
        </p:spPr>
      </p:pic>
      <p:sp>
        <p:nvSpPr>
          <p:cNvPr id="31" name="四角形: メモ 30">
            <a:extLst>
              <a:ext uri="{FF2B5EF4-FFF2-40B4-BE49-F238E27FC236}">
                <a16:creationId xmlns:a16="http://schemas.microsoft.com/office/drawing/2014/main" id="{4E7B81B6-9066-4668-9B8B-6CAFBCDEB2C7}"/>
              </a:ext>
            </a:extLst>
          </p:cNvPr>
          <p:cNvSpPr/>
          <p:nvPr/>
        </p:nvSpPr>
        <p:spPr>
          <a:xfrm>
            <a:off x="6312269" y="3868973"/>
            <a:ext cx="2338710" cy="1606947"/>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2" name="テキスト ボックス 31">
            <a:extLst>
              <a:ext uri="{FF2B5EF4-FFF2-40B4-BE49-F238E27FC236}">
                <a16:creationId xmlns:a16="http://schemas.microsoft.com/office/drawing/2014/main" id="{72FF19A1-C928-4C17-9E70-1974A86AFE5E}"/>
              </a:ext>
            </a:extLst>
          </p:cNvPr>
          <p:cNvSpPr txBox="1"/>
          <p:nvPr/>
        </p:nvSpPr>
        <p:spPr>
          <a:xfrm>
            <a:off x="6440362" y="3937911"/>
            <a:ext cx="2082523" cy="1631216"/>
          </a:xfrm>
          <a:prstGeom prst="rect">
            <a:avLst/>
          </a:prstGeom>
          <a:noFill/>
        </p:spPr>
        <p:txBody>
          <a:bodyPr wrap="square" lIns="0" rIns="0" rtlCol="0">
            <a:spAutoFit/>
          </a:bodyPr>
          <a:lstStyle/>
          <a:p>
            <a:pPr algn="ctr"/>
            <a:r>
              <a:rPr kumimoji="1" lang="ja-JP" altLang="en-US" sz="2000" dirty="0"/>
              <a:t>地図を見ながら</a:t>
            </a:r>
            <a:br>
              <a:rPr kumimoji="1" lang="en-US" altLang="ja-JP" sz="2000" dirty="0"/>
            </a:br>
            <a:r>
              <a:rPr kumimoji="1" lang="ja-JP" altLang="en-US" sz="2000" dirty="0"/>
              <a:t>移動したかったがあっという間に</a:t>
            </a:r>
            <a:br>
              <a:rPr kumimoji="1" lang="en-US" altLang="ja-JP" sz="2000" dirty="0"/>
            </a:br>
            <a:r>
              <a:rPr kumimoji="1" lang="ja-JP" altLang="en-US" sz="2000" dirty="0"/>
              <a:t>充電がなくり途方に暮れた</a:t>
            </a:r>
          </a:p>
        </p:txBody>
      </p:sp>
      <p:sp>
        <p:nvSpPr>
          <p:cNvPr id="38" name="四角形: メモ 37">
            <a:extLst>
              <a:ext uri="{FF2B5EF4-FFF2-40B4-BE49-F238E27FC236}">
                <a16:creationId xmlns:a16="http://schemas.microsoft.com/office/drawing/2014/main" id="{73907C0F-34EE-47CD-8EBB-210475935808}"/>
              </a:ext>
            </a:extLst>
          </p:cNvPr>
          <p:cNvSpPr/>
          <p:nvPr/>
        </p:nvSpPr>
        <p:spPr>
          <a:xfrm>
            <a:off x="8761160" y="3868973"/>
            <a:ext cx="2338710" cy="1606947"/>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9" name="テキスト ボックス 38">
            <a:extLst>
              <a:ext uri="{FF2B5EF4-FFF2-40B4-BE49-F238E27FC236}">
                <a16:creationId xmlns:a16="http://schemas.microsoft.com/office/drawing/2014/main" id="{90324846-BB09-4B62-9AC3-46258F29D69C}"/>
              </a:ext>
            </a:extLst>
          </p:cNvPr>
          <p:cNvSpPr txBox="1"/>
          <p:nvPr/>
        </p:nvSpPr>
        <p:spPr>
          <a:xfrm>
            <a:off x="8762143" y="4020706"/>
            <a:ext cx="2359770" cy="1323439"/>
          </a:xfrm>
          <a:prstGeom prst="rect">
            <a:avLst/>
          </a:prstGeom>
          <a:noFill/>
        </p:spPr>
        <p:txBody>
          <a:bodyPr wrap="square" lIns="0" rIns="0" rtlCol="0">
            <a:spAutoFit/>
          </a:bodyPr>
          <a:lstStyle/>
          <a:p>
            <a:pPr algn="ctr"/>
            <a:r>
              <a:rPr kumimoji="1" lang="ja-JP" altLang="en-US" sz="2000" dirty="0"/>
              <a:t>経路を検索したが、電車が遅延していて役に立たず悲しくなった</a:t>
            </a:r>
          </a:p>
        </p:txBody>
      </p:sp>
      <p:sp>
        <p:nvSpPr>
          <p:cNvPr id="40" name="稲妻 39">
            <a:extLst>
              <a:ext uri="{FF2B5EF4-FFF2-40B4-BE49-F238E27FC236}">
                <a16:creationId xmlns:a16="http://schemas.microsoft.com/office/drawing/2014/main" id="{1228450D-E3D2-4352-8314-D7EBB66C3CBE}"/>
              </a:ext>
            </a:extLst>
          </p:cNvPr>
          <p:cNvSpPr/>
          <p:nvPr/>
        </p:nvSpPr>
        <p:spPr>
          <a:xfrm>
            <a:off x="7055875" y="2066277"/>
            <a:ext cx="643646" cy="647176"/>
          </a:xfrm>
          <a:prstGeom prst="lightningBol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41" name="矢印: 下 40">
            <a:extLst>
              <a:ext uri="{FF2B5EF4-FFF2-40B4-BE49-F238E27FC236}">
                <a16:creationId xmlns:a16="http://schemas.microsoft.com/office/drawing/2014/main" id="{9DCBFE75-17BB-4301-BCE2-B34BFB759A0B}"/>
              </a:ext>
            </a:extLst>
          </p:cNvPr>
          <p:cNvSpPr/>
          <p:nvPr/>
        </p:nvSpPr>
        <p:spPr>
          <a:xfrm flipV="1">
            <a:off x="9432556" y="2680777"/>
            <a:ext cx="970156" cy="751495"/>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42" name="テキスト ボックス 41">
            <a:extLst>
              <a:ext uri="{FF2B5EF4-FFF2-40B4-BE49-F238E27FC236}">
                <a16:creationId xmlns:a16="http://schemas.microsoft.com/office/drawing/2014/main" id="{DF36D6EA-E42E-408F-8452-A5F8D0AE2630}"/>
              </a:ext>
            </a:extLst>
          </p:cNvPr>
          <p:cNvSpPr txBox="1"/>
          <p:nvPr/>
        </p:nvSpPr>
        <p:spPr>
          <a:xfrm>
            <a:off x="8887129" y="3435791"/>
            <a:ext cx="2066981" cy="369332"/>
          </a:xfrm>
          <a:prstGeom prst="rect">
            <a:avLst/>
          </a:prstGeom>
          <a:noFill/>
        </p:spPr>
        <p:txBody>
          <a:bodyPr wrap="square" lIns="0" rIns="0" rtlCol="0">
            <a:spAutoFit/>
          </a:bodyPr>
          <a:lstStyle/>
          <a:p>
            <a:pPr algn="ctr"/>
            <a:r>
              <a:rPr kumimoji="1" lang="ja-JP" altLang="en-US" b="1" dirty="0">
                <a:solidFill>
                  <a:srgbClr val="111724"/>
                </a:solidFill>
              </a:rPr>
              <a:t>報酬の阻害</a:t>
            </a:r>
          </a:p>
        </p:txBody>
      </p:sp>
      <p:sp>
        <p:nvSpPr>
          <p:cNvPr id="27" name="稲妻 26">
            <a:extLst>
              <a:ext uri="{FF2B5EF4-FFF2-40B4-BE49-F238E27FC236}">
                <a16:creationId xmlns:a16="http://schemas.microsoft.com/office/drawing/2014/main" id="{641C0CEF-FC1E-4B0A-8652-EA4EE4E1BAA3}"/>
              </a:ext>
            </a:extLst>
          </p:cNvPr>
          <p:cNvSpPr/>
          <p:nvPr/>
        </p:nvSpPr>
        <p:spPr>
          <a:xfrm>
            <a:off x="9497214" y="2066277"/>
            <a:ext cx="643646" cy="647176"/>
          </a:xfrm>
          <a:prstGeom prst="lightningBol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8" name="テキスト ボックス 27">
            <a:extLst>
              <a:ext uri="{FF2B5EF4-FFF2-40B4-BE49-F238E27FC236}">
                <a16:creationId xmlns:a16="http://schemas.microsoft.com/office/drawing/2014/main" id="{5D94ACF2-9358-41CB-8346-11D8511E8A1A}"/>
              </a:ext>
            </a:extLst>
          </p:cNvPr>
          <p:cNvSpPr txBox="1"/>
          <p:nvPr/>
        </p:nvSpPr>
        <p:spPr>
          <a:xfrm>
            <a:off x="6348355" y="5539770"/>
            <a:ext cx="5168455" cy="1077218"/>
          </a:xfrm>
          <a:prstGeom prst="rect">
            <a:avLst/>
          </a:prstGeom>
          <a:noFill/>
        </p:spPr>
        <p:txBody>
          <a:bodyPr wrap="square" lIns="0" rIns="0" rtlCol="0">
            <a:spAutoFit/>
          </a:bodyPr>
          <a:lstStyle/>
          <a:p>
            <a:r>
              <a:rPr kumimoji="1" lang="ja-JP" altLang="en-US" sz="1600" u="sng" dirty="0"/>
              <a:t>顧客の不満を表すフレーズ集</a:t>
            </a:r>
            <a:endParaRPr kumimoji="1" lang="en-US" altLang="ja-JP" sz="1600" u="sng" dirty="0"/>
          </a:p>
          <a:p>
            <a:r>
              <a:rPr kumimoji="1" lang="ja-JP" altLang="en-US" sz="1600" dirty="0"/>
              <a:t>意気消沈した、いらいらした、うしろめたかった、うろたえた、うんざりした、怖くなった、悲しかった、悔しかった、苦しかった、混乱した等</a:t>
            </a:r>
          </a:p>
        </p:txBody>
      </p:sp>
    </p:spTree>
    <p:extLst>
      <p:ext uri="{BB962C8B-B14F-4D97-AF65-F5344CB8AC3E}">
        <p14:creationId xmlns:p14="http://schemas.microsoft.com/office/powerpoint/2010/main" val="13936787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9418278-71B2-42BE-B4BE-1D2845912610}"/>
              </a:ext>
            </a:extLst>
          </p:cNvPr>
          <p:cNvSpPr>
            <a:spLocks noGrp="1"/>
          </p:cNvSpPr>
          <p:nvPr>
            <p:ph type="title"/>
          </p:nvPr>
        </p:nvSpPr>
        <p:spPr/>
        <p:txBody>
          <a:bodyPr/>
          <a:lstStyle/>
          <a:p>
            <a:r>
              <a:rPr kumimoji="1" lang="en-US" altLang="ja-JP" dirty="0"/>
              <a:t>2 </a:t>
            </a:r>
            <a:r>
              <a:rPr kumimoji="1" lang="ja-JP" altLang="en-US" dirty="0"/>
              <a:t>パートのワークショップのイメージ</a:t>
            </a:r>
          </a:p>
        </p:txBody>
      </p:sp>
      <p:sp>
        <p:nvSpPr>
          <p:cNvPr id="4" name="スライド番号プレースホルダー 3">
            <a:extLst>
              <a:ext uri="{FF2B5EF4-FFF2-40B4-BE49-F238E27FC236}">
                <a16:creationId xmlns:a16="http://schemas.microsoft.com/office/drawing/2014/main" id="{7B39FD64-0913-43C4-9C60-E0462ED9BDF6}"/>
              </a:ext>
            </a:extLst>
          </p:cNvPr>
          <p:cNvSpPr>
            <a:spLocks noGrp="1"/>
          </p:cNvSpPr>
          <p:nvPr>
            <p:ph type="sldNum" sz="quarter" idx="4"/>
          </p:nvPr>
        </p:nvSpPr>
        <p:spPr/>
        <p:txBody>
          <a:bodyPr/>
          <a:lstStyle/>
          <a:p>
            <a:fld id="{DC503246-BBCE-4F0A-BCDC-08FC4C52637D}" type="slidenum">
              <a:rPr lang="en-US" smtClean="0"/>
              <a:pPr/>
              <a:t>5</a:t>
            </a:fld>
            <a:endParaRPr lang="en-US"/>
          </a:p>
        </p:txBody>
      </p:sp>
      <p:sp>
        <p:nvSpPr>
          <p:cNvPr id="7" name="テキスト ボックス 6">
            <a:extLst>
              <a:ext uri="{FF2B5EF4-FFF2-40B4-BE49-F238E27FC236}">
                <a16:creationId xmlns:a16="http://schemas.microsoft.com/office/drawing/2014/main" id="{EA7AEDEA-58A7-4E20-B7AD-8E6F7F311417}"/>
              </a:ext>
            </a:extLst>
          </p:cNvPr>
          <p:cNvSpPr txBox="1"/>
          <p:nvPr/>
        </p:nvSpPr>
        <p:spPr>
          <a:xfrm>
            <a:off x="855406" y="5974493"/>
            <a:ext cx="10717162" cy="338554"/>
          </a:xfrm>
          <a:prstGeom prst="rect">
            <a:avLst/>
          </a:prstGeom>
          <a:noFill/>
        </p:spPr>
        <p:txBody>
          <a:bodyPr wrap="square">
            <a:spAutoFit/>
          </a:bodyPr>
          <a:lstStyle/>
          <a:p>
            <a:pPr algn="r"/>
            <a:r>
              <a:rPr lang="en-US" altLang="ja-JP" sz="1600" dirty="0"/>
              <a:t>“</a:t>
            </a:r>
            <a:r>
              <a:rPr lang="ja-JP" altLang="en-US" sz="1600" dirty="0">
                <a:hlinkClick r:id="rId2"/>
              </a:rPr>
              <a:t>Making sense of MVP (Minimum Viable Product) – and why I prefer Earliest Testable/Usable/Lovable</a:t>
            </a:r>
            <a:r>
              <a:rPr lang="en-US" altLang="ja-JP" sz="1600" dirty="0"/>
              <a:t>” </a:t>
            </a:r>
            <a:r>
              <a:rPr lang="ja-JP" altLang="en-US" sz="1600" dirty="0"/>
              <a:t>より引用</a:t>
            </a:r>
          </a:p>
        </p:txBody>
      </p:sp>
      <p:pic>
        <p:nvPicPr>
          <p:cNvPr id="12" name="Picture 2">
            <a:extLst>
              <a:ext uri="{FF2B5EF4-FFF2-40B4-BE49-F238E27FC236}">
                <a16:creationId xmlns:a16="http://schemas.microsoft.com/office/drawing/2014/main" id="{673EB3EF-A7A2-4F01-AF0C-CFB3CB82DF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038" y="1371601"/>
            <a:ext cx="5800725" cy="3914775"/>
          </a:xfrm>
          <a:prstGeom prst="rect">
            <a:avLst/>
          </a:prstGeom>
          <a:noFill/>
          <a:extLst>
            <a:ext uri="{909E8E84-426E-40DD-AFC4-6F175D3DCCD1}">
              <a14:hiddenFill xmlns:a14="http://schemas.microsoft.com/office/drawing/2010/main">
                <a:solidFill>
                  <a:srgbClr val="FFFFFF"/>
                </a:solidFill>
              </a14:hiddenFill>
            </a:ext>
          </a:extLst>
        </p:spPr>
      </p:pic>
      <p:sp>
        <p:nvSpPr>
          <p:cNvPr id="14" name="矢印: 五方向 13">
            <a:extLst>
              <a:ext uri="{FF2B5EF4-FFF2-40B4-BE49-F238E27FC236}">
                <a16:creationId xmlns:a16="http://schemas.microsoft.com/office/drawing/2014/main" id="{4D0396BF-6ECB-4B0C-9B0F-8CF793EF695A}"/>
              </a:ext>
            </a:extLst>
          </p:cNvPr>
          <p:cNvSpPr/>
          <p:nvPr/>
        </p:nvSpPr>
        <p:spPr>
          <a:xfrm flipH="1">
            <a:off x="6567948" y="1499869"/>
            <a:ext cx="5122606" cy="1445342"/>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5" name="矢印: 五方向 14">
            <a:extLst>
              <a:ext uri="{FF2B5EF4-FFF2-40B4-BE49-F238E27FC236}">
                <a16:creationId xmlns:a16="http://schemas.microsoft.com/office/drawing/2014/main" id="{9840B528-58F1-4E44-98DC-1CC2121E5980}"/>
              </a:ext>
            </a:extLst>
          </p:cNvPr>
          <p:cNvSpPr/>
          <p:nvPr/>
        </p:nvSpPr>
        <p:spPr>
          <a:xfrm flipH="1">
            <a:off x="6567948" y="3328988"/>
            <a:ext cx="5122606" cy="1445342"/>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6" name="テキスト ボックス 15">
            <a:extLst>
              <a:ext uri="{FF2B5EF4-FFF2-40B4-BE49-F238E27FC236}">
                <a16:creationId xmlns:a16="http://schemas.microsoft.com/office/drawing/2014/main" id="{4ABAEFFC-7E10-413A-9C79-E8B982C43C5F}"/>
              </a:ext>
            </a:extLst>
          </p:cNvPr>
          <p:cNvSpPr txBox="1"/>
          <p:nvPr/>
        </p:nvSpPr>
        <p:spPr>
          <a:xfrm>
            <a:off x="7477431" y="1597051"/>
            <a:ext cx="3303639" cy="1323439"/>
          </a:xfrm>
          <a:prstGeom prst="rect">
            <a:avLst/>
          </a:prstGeom>
          <a:noFill/>
        </p:spPr>
        <p:txBody>
          <a:bodyPr wrap="square" lIns="0" rIns="0" rtlCol="0">
            <a:spAutoFit/>
          </a:bodyPr>
          <a:lstStyle/>
          <a:p>
            <a:r>
              <a:rPr kumimoji="1" lang="ja-JP" altLang="en-US" sz="2000" b="1" dirty="0"/>
              <a:t>通常のワークショップ</a:t>
            </a:r>
            <a:endParaRPr kumimoji="1" lang="en-US" altLang="ja-JP" sz="2000" b="1" dirty="0"/>
          </a:p>
          <a:p>
            <a:r>
              <a:rPr kumimoji="1" lang="ja-JP" altLang="en-US" sz="2000" dirty="0"/>
              <a:t>順番にワークを進めて成果物を作成する。長時間で、再度行われることはほぼない。</a:t>
            </a:r>
          </a:p>
        </p:txBody>
      </p:sp>
      <p:sp>
        <p:nvSpPr>
          <p:cNvPr id="17" name="テキスト ボックス 16">
            <a:extLst>
              <a:ext uri="{FF2B5EF4-FFF2-40B4-BE49-F238E27FC236}">
                <a16:creationId xmlns:a16="http://schemas.microsoft.com/office/drawing/2014/main" id="{B64C2943-6B1E-454F-9B37-A14393DFE381}"/>
              </a:ext>
            </a:extLst>
          </p:cNvPr>
          <p:cNvSpPr txBox="1"/>
          <p:nvPr/>
        </p:nvSpPr>
        <p:spPr>
          <a:xfrm>
            <a:off x="7477431" y="3429000"/>
            <a:ext cx="4478595" cy="1323439"/>
          </a:xfrm>
          <a:prstGeom prst="rect">
            <a:avLst/>
          </a:prstGeom>
          <a:noFill/>
        </p:spPr>
        <p:txBody>
          <a:bodyPr wrap="square" lIns="0" rIns="0" rtlCol="0">
            <a:spAutoFit/>
          </a:bodyPr>
          <a:lstStyle/>
          <a:p>
            <a:r>
              <a:rPr kumimoji="1" lang="en-US" altLang="ja-JP" sz="2000" b="1" dirty="0">
                <a:solidFill>
                  <a:schemeClr val="accent2"/>
                </a:solidFill>
              </a:rPr>
              <a:t>ML Enablement Workshop</a:t>
            </a:r>
          </a:p>
          <a:p>
            <a:r>
              <a:rPr kumimoji="1" lang="ja-JP" altLang="en-US" sz="2000" b="1" dirty="0"/>
              <a:t>実践編</a:t>
            </a:r>
            <a:r>
              <a:rPr kumimoji="1" lang="ja-JP" altLang="en-US" sz="2000" dirty="0"/>
              <a:t>で成果物を作成し</a:t>
            </a:r>
            <a:br>
              <a:rPr kumimoji="1" lang="en-US" altLang="ja-JP" sz="2000" dirty="0"/>
            </a:br>
            <a:r>
              <a:rPr kumimoji="1" lang="ja-JP" altLang="en-US" sz="2000" b="1" dirty="0"/>
              <a:t>改善編</a:t>
            </a:r>
            <a:r>
              <a:rPr kumimoji="1" lang="ja-JP" altLang="en-US" sz="2000" dirty="0"/>
              <a:t>で改善。以後、必要な</a:t>
            </a:r>
            <a:br>
              <a:rPr kumimoji="1" lang="en-US" altLang="ja-JP" sz="2000" dirty="0"/>
            </a:br>
            <a:r>
              <a:rPr kumimoji="1" lang="ja-JP" altLang="en-US" sz="2000" dirty="0"/>
              <a:t>プロセスを短時間かつ自律的に実施。</a:t>
            </a:r>
          </a:p>
        </p:txBody>
      </p:sp>
      <p:sp>
        <p:nvSpPr>
          <p:cNvPr id="18" name="矢印: 五方向 17">
            <a:extLst>
              <a:ext uri="{FF2B5EF4-FFF2-40B4-BE49-F238E27FC236}">
                <a16:creationId xmlns:a16="http://schemas.microsoft.com/office/drawing/2014/main" id="{152F8E6C-5AB9-4A34-A150-9CAA68805B10}"/>
              </a:ext>
            </a:extLst>
          </p:cNvPr>
          <p:cNvSpPr/>
          <p:nvPr/>
        </p:nvSpPr>
        <p:spPr>
          <a:xfrm>
            <a:off x="425038" y="5161935"/>
            <a:ext cx="1698730" cy="124441"/>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9" name="矢印: 五方向 18">
            <a:extLst>
              <a:ext uri="{FF2B5EF4-FFF2-40B4-BE49-F238E27FC236}">
                <a16:creationId xmlns:a16="http://schemas.microsoft.com/office/drawing/2014/main" id="{AA38C61C-FB21-4FE1-98A5-882A7C8A9262}"/>
              </a:ext>
            </a:extLst>
          </p:cNvPr>
          <p:cNvSpPr/>
          <p:nvPr/>
        </p:nvSpPr>
        <p:spPr>
          <a:xfrm>
            <a:off x="2322664" y="5161935"/>
            <a:ext cx="3773336" cy="124441"/>
          </a:xfrm>
          <a:prstGeom prst="homePlate">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Tree>
    <p:extLst>
      <p:ext uri="{BB962C8B-B14F-4D97-AF65-F5344CB8AC3E}">
        <p14:creationId xmlns:p14="http://schemas.microsoft.com/office/powerpoint/2010/main" val="12467208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D170907-BA4E-4459-A3D9-41265709BDA2}"/>
              </a:ext>
            </a:extLst>
          </p:cNvPr>
          <p:cNvSpPr>
            <a:spLocks noGrp="1"/>
          </p:cNvSpPr>
          <p:nvPr>
            <p:ph type="title"/>
          </p:nvPr>
        </p:nvSpPr>
        <p:spPr/>
        <p:txBody>
          <a:bodyPr/>
          <a:lstStyle/>
          <a:p>
            <a:r>
              <a:rPr lang="ja-JP" altLang="en-US" dirty="0"/>
              <a:t>顧客の課題と機会は何か </a:t>
            </a:r>
            <a:r>
              <a:rPr lang="en-US" altLang="ja-JP" dirty="0"/>
              <a:t>?</a:t>
            </a:r>
            <a:endParaRPr lang="ja-JP" altLang="en-US" dirty="0"/>
          </a:p>
        </p:txBody>
      </p:sp>
      <p:sp>
        <p:nvSpPr>
          <p:cNvPr id="4" name="スライド番号プレースホルダー 3">
            <a:extLst>
              <a:ext uri="{FF2B5EF4-FFF2-40B4-BE49-F238E27FC236}">
                <a16:creationId xmlns:a16="http://schemas.microsoft.com/office/drawing/2014/main" id="{B6FFB4EB-8871-41E8-90AB-111EBCC03633}"/>
              </a:ext>
            </a:extLst>
          </p:cNvPr>
          <p:cNvSpPr>
            <a:spLocks noGrp="1"/>
          </p:cNvSpPr>
          <p:nvPr>
            <p:ph type="sldNum" sz="quarter" idx="4"/>
          </p:nvPr>
        </p:nvSpPr>
        <p:spPr>
          <a:xfrm>
            <a:off x="9105901" y="6363218"/>
            <a:ext cx="2743200" cy="365125"/>
          </a:xfrm>
        </p:spPr>
        <p:txBody>
          <a:bodyPr/>
          <a:lstStyle/>
          <a:p>
            <a:fld id="{DC503246-BBCE-4F0A-BCDC-08FC4C52637D}" type="slidenum">
              <a:rPr lang="en-US" smtClean="0"/>
              <a:pPr/>
              <a:t>50</a:t>
            </a:fld>
            <a:endParaRPr lang="en-US" dirty="0"/>
          </a:p>
        </p:txBody>
      </p:sp>
      <p:sp>
        <p:nvSpPr>
          <p:cNvPr id="12" name="矢印: 下 11">
            <a:extLst>
              <a:ext uri="{FF2B5EF4-FFF2-40B4-BE49-F238E27FC236}">
                <a16:creationId xmlns:a16="http://schemas.microsoft.com/office/drawing/2014/main" id="{31202048-1397-4A96-80ED-5D637AB1CC38}"/>
              </a:ext>
            </a:extLst>
          </p:cNvPr>
          <p:cNvSpPr/>
          <p:nvPr/>
        </p:nvSpPr>
        <p:spPr>
          <a:xfrm flipV="1">
            <a:off x="5921048" y="3183026"/>
            <a:ext cx="970156" cy="64633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1" name="コンテンツ プレースホルダー 5">
            <a:extLst>
              <a:ext uri="{FF2B5EF4-FFF2-40B4-BE49-F238E27FC236}">
                <a16:creationId xmlns:a16="http://schemas.microsoft.com/office/drawing/2014/main" id="{A52B7379-775F-42A4-8246-DA14E66FFB10}"/>
              </a:ext>
            </a:extLst>
          </p:cNvPr>
          <p:cNvSpPr>
            <a:spLocks noGrp="1"/>
          </p:cNvSpPr>
          <p:nvPr>
            <p:ph idx="1"/>
          </p:nvPr>
        </p:nvSpPr>
        <p:spPr>
          <a:xfrm>
            <a:off x="425038" y="1371600"/>
            <a:ext cx="5340142" cy="4985980"/>
          </a:xfrm>
        </p:spPr>
        <p:txBody>
          <a:bodyPr/>
          <a:lstStyle/>
          <a:p>
            <a:r>
              <a:rPr lang="en-US" altLang="ja-JP" dirty="0"/>
              <a:t>[ </a:t>
            </a:r>
            <a:r>
              <a:rPr lang="ja-JP" altLang="en-US" dirty="0"/>
              <a:t>個人ワーク</a:t>
            </a:r>
            <a:r>
              <a:rPr lang="en-US" altLang="ja-JP" dirty="0"/>
              <a:t> ] </a:t>
            </a:r>
            <a:br>
              <a:rPr lang="en-US" altLang="ja-JP" dirty="0"/>
            </a:br>
            <a:r>
              <a:rPr lang="ja-JP" altLang="en-US" dirty="0"/>
              <a:t>☆ </a:t>
            </a:r>
            <a:r>
              <a:rPr lang="en-US" altLang="ja-JP" dirty="0"/>
              <a:t>5 </a:t>
            </a:r>
            <a:r>
              <a:rPr lang="ja-JP" altLang="en-US" dirty="0"/>
              <a:t>のレビューで評価された</a:t>
            </a:r>
            <a:r>
              <a:rPr lang="ja-JP" altLang="en-US" b="1" dirty="0">
                <a:solidFill>
                  <a:schemeClr val="accent2"/>
                </a:solidFill>
              </a:rPr>
              <a:t>自社・</a:t>
            </a:r>
            <a:br>
              <a:rPr lang="en-US" altLang="ja-JP" b="1" dirty="0">
                <a:solidFill>
                  <a:schemeClr val="accent2"/>
                </a:solidFill>
              </a:rPr>
            </a:br>
            <a:r>
              <a:rPr lang="ja-JP" altLang="en-US" b="1" dirty="0">
                <a:solidFill>
                  <a:schemeClr val="accent2"/>
                </a:solidFill>
              </a:rPr>
              <a:t>製品の魅力</a:t>
            </a:r>
            <a:r>
              <a:rPr lang="ja-JP" altLang="en-US" dirty="0"/>
              <a:t>をポストイットに書き出してください。</a:t>
            </a:r>
            <a:endParaRPr lang="en-US" altLang="ja-JP" dirty="0"/>
          </a:p>
          <a:p>
            <a:r>
              <a:rPr lang="ja-JP" altLang="en-US" dirty="0"/>
              <a:t>現在評価されていないが、今回の開発を通じ評価されたい強みも書いてください </a:t>
            </a:r>
            <a:r>
              <a:rPr lang="en-US" altLang="ja-JP" dirty="0"/>
              <a:t>( </a:t>
            </a:r>
            <a:r>
              <a:rPr lang="ja-JP" altLang="en-US" dirty="0"/>
              <a:t>想定なので、書くとき「</a:t>
            </a:r>
            <a:r>
              <a:rPr lang="en-US" altLang="ja-JP" dirty="0"/>
              <a:t>?</a:t>
            </a:r>
            <a:r>
              <a:rPr lang="ja-JP" altLang="en-US" dirty="0"/>
              <a:t>」をつけてわかるようにしてください </a:t>
            </a:r>
            <a:r>
              <a:rPr lang="en-US" altLang="ja-JP" dirty="0"/>
              <a:t>) </a:t>
            </a:r>
            <a:r>
              <a:rPr lang="ja-JP" altLang="en-US" dirty="0"/>
              <a:t>。</a:t>
            </a:r>
            <a:endParaRPr lang="en-US" altLang="ja-JP" dirty="0"/>
          </a:p>
          <a:p>
            <a:endParaRPr lang="en-US" altLang="ja-JP" b="1" dirty="0"/>
          </a:p>
          <a:p>
            <a:r>
              <a:rPr lang="ja-JP" altLang="en-US" b="1" dirty="0"/>
              <a:t>残り</a:t>
            </a:r>
            <a:r>
              <a:rPr lang="en-US" altLang="ja-JP" b="1" dirty="0"/>
              <a:t> 1 </a:t>
            </a:r>
            <a:r>
              <a:rPr lang="ja-JP" altLang="en-US" b="1" dirty="0"/>
              <a:t>分で、利用の決め手になる度合いに応じ </a:t>
            </a:r>
            <a:r>
              <a:rPr lang="en-US" altLang="ja-JP" b="1" dirty="0"/>
              <a:t>1 </a:t>
            </a:r>
            <a:r>
              <a:rPr lang="ja-JP" altLang="en-US" b="1" dirty="0"/>
              <a:t>から </a:t>
            </a:r>
            <a:r>
              <a:rPr lang="en-US" altLang="ja-JP" b="1" dirty="0"/>
              <a:t>3 </a:t>
            </a:r>
            <a:r>
              <a:rPr lang="ja-JP" altLang="en-US" b="1" dirty="0"/>
              <a:t>の点数をつけてください </a:t>
            </a:r>
            <a:r>
              <a:rPr lang="en-US" altLang="ja-JP" b="1" dirty="0"/>
              <a:t>( 3 </a:t>
            </a:r>
            <a:r>
              <a:rPr lang="ja-JP" altLang="en-US" b="1" dirty="0"/>
              <a:t>ほど決め手になる</a:t>
            </a:r>
            <a:r>
              <a:rPr lang="en-US" altLang="ja-JP" b="1" dirty="0"/>
              <a:t> )</a:t>
            </a:r>
            <a:r>
              <a:rPr lang="ja-JP" altLang="en-US" b="1" dirty="0"/>
              <a:t>。</a:t>
            </a:r>
            <a:endParaRPr lang="en-US" altLang="ja-JP" b="1" dirty="0"/>
          </a:p>
        </p:txBody>
      </p:sp>
      <p:pic>
        <p:nvPicPr>
          <p:cNvPr id="24" name="グラフィックス 23" descr="ストップウォッチ 単色塗りつぶし">
            <a:extLst>
              <a:ext uri="{FF2B5EF4-FFF2-40B4-BE49-F238E27FC236}">
                <a16:creationId xmlns:a16="http://schemas.microsoft.com/office/drawing/2014/main" id="{357D41DD-CDB2-4B4E-A6D2-169FD0DE7B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25" name="テキスト ボックス 24">
            <a:extLst>
              <a:ext uri="{FF2B5EF4-FFF2-40B4-BE49-F238E27FC236}">
                <a16:creationId xmlns:a16="http://schemas.microsoft.com/office/drawing/2014/main" id="{E7EC9131-5CDA-45D5-BD37-6F6A125D2DAB}"/>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
        <p:nvSpPr>
          <p:cNvPr id="16" name="テキスト ボックス 15">
            <a:extLst>
              <a:ext uri="{FF2B5EF4-FFF2-40B4-BE49-F238E27FC236}">
                <a16:creationId xmlns:a16="http://schemas.microsoft.com/office/drawing/2014/main" id="{57F348E6-AE9D-41F1-B45B-F62F23FFCBD0}"/>
              </a:ext>
            </a:extLst>
          </p:cNvPr>
          <p:cNvSpPr txBox="1"/>
          <p:nvPr/>
        </p:nvSpPr>
        <p:spPr>
          <a:xfrm>
            <a:off x="5921048" y="3930508"/>
            <a:ext cx="1342328" cy="369332"/>
          </a:xfrm>
          <a:prstGeom prst="rect">
            <a:avLst/>
          </a:prstGeom>
          <a:noFill/>
        </p:spPr>
        <p:txBody>
          <a:bodyPr wrap="square" lIns="0" rIns="0" rtlCol="0">
            <a:spAutoFit/>
          </a:bodyPr>
          <a:lstStyle/>
          <a:p>
            <a:r>
              <a:rPr kumimoji="1" lang="ja-JP" altLang="en-US" b="1" dirty="0"/>
              <a:t>接点の多さ</a:t>
            </a:r>
            <a:endParaRPr kumimoji="1" lang="en-US" altLang="ja-JP" dirty="0"/>
          </a:p>
        </p:txBody>
      </p:sp>
      <p:sp>
        <p:nvSpPr>
          <p:cNvPr id="17" name="矢印: 下 16">
            <a:extLst>
              <a:ext uri="{FF2B5EF4-FFF2-40B4-BE49-F238E27FC236}">
                <a16:creationId xmlns:a16="http://schemas.microsoft.com/office/drawing/2014/main" id="{CEFA86A7-3344-42F6-923A-84717BA14DCC}"/>
              </a:ext>
            </a:extLst>
          </p:cNvPr>
          <p:cNvSpPr/>
          <p:nvPr/>
        </p:nvSpPr>
        <p:spPr>
          <a:xfrm flipV="1">
            <a:off x="10581795" y="3183026"/>
            <a:ext cx="970156" cy="64633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8" name="テキスト ボックス 17">
            <a:extLst>
              <a:ext uri="{FF2B5EF4-FFF2-40B4-BE49-F238E27FC236}">
                <a16:creationId xmlns:a16="http://schemas.microsoft.com/office/drawing/2014/main" id="{B691A456-E74E-452A-A852-3A1A6A0A8A12}"/>
              </a:ext>
            </a:extLst>
          </p:cNvPr>
          <p:cNvSpPr txBox="1"/>
          <p:nvPr/>
        </p:nvSpPr>
        <p:spPr>
          <a:xfrm>
            <a:off x="10229773" y="3929586"/>
            <a:ext cx="1674195" cy="646331"/>
          </a:xfrm>
          <a:prstGeom prst="rect">
            <a:avLst/>
          </a:prstGeom>
          <a:noFill/>
        </p:spPr>
        <p:txBody>
          <a:bodyPr wrap="square" lIns="0" rIns="0" rtlCol="0">
            <a:spAutoFit/>
          </a:bodyPr>
          <a:lstStyle/>
          <a:p>
            <a:pPr algn="ctr"/>
            <a:r>
              <a:rPr kumimoji="1" lang="ja-JP" altLang="en-US" b="1" dirty="0"/>
              <a:t>機能や効果の</a:t>
            </a:r>
            <a:endParaRPr kumimoji="1" lang="en-US" altLang="ja-JP" b="1" dirty="0"/>
          </a:p>
          <a:p>
            <a:pPr algn="ctr"/>
            <a:r>
              <a:rPr kumimoji="1" lang="ja-JP" altLang="en-US" b="1" dirty="0"/>
              <a:t>優位性</a:t>
            </a:r>
            <a:endParaRPr kumimoji="1" lang="en-US" altLang="ja-JP" dirty="0"/>
          </a:p>
        </p:txBody>
      </p:sp>
      <p:sp>
        <p:nvSpPr>
          <p:cNvPr id="30" name="矢印: 下 29">
            <a:extLst>
              <a:ext uri="{FF2B5EF4-FFF2-40B4-BE49-F238E27FC236}">
                <a16:creationId xmlns:a16="http://schemas.microsoft.com/office/drawing/2014/main" id="{7DBCF9ED-CD03-4CDC-8D60-A6F733232C73}"/>
              </a:ext>
            </a:extLst>
          </p:cNvPr>
          <p:cNvSpPr/>
          <p:nvPr/>
        </p:nvSpPr>
        <p:spPr>
          <a:xfrm flipV="1">
            <a:off x="8196217" y="3183026"/>
            <a:ext cx="970156" cy="64633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1" name="テキスト ボックス 30">
            <a:extLst>
              <a:ext uri="{FF2B5EF4-FFF2-40B4-BE49-F238E27FC236}">
                <a16:creationId xmlns:a16="http://schemas.microsoft.com/office/drawing/2014/main" id="{552A9267-B82C-4B48-80DA-47D416B847AE}"/>
              </a:ext>
            </a:extLst>
          </p:cNvPr>
          <p:cNvSpPr txBox="1"/>
          <p:nvPr/>
        </p:nvSpPr>
        <p:spPr>
          <a:xfrm>
            <a:off x="7893098" y="3930508"/>
            <a:ext cx="1576393" cy="646331"/>
          </a:xfrm>
          <a:prstGeom prst="rect">
            <a:avLst/>
          </a:prstGeom>
          <a:noFill/>
        </p:spPr>
        <p:txBody>
          <a:bodyPr wrap="square" lIns="0" rIns="0" rtlCol="0">
            <a:spAutoFit/>
          </a:bodyPr>
          <a:lstStyle/>
          <a:p>
            <a:pPr algn="ctr"/>
            <a:r>
              <a:rPr kumimoji="1" lang="ja-JP" altLang="en-US" b="1" dirty="0"/>
              <a:t>利用の</a:t>
            </a:r>
            <a:endParaRPr kumimoji="1" lang="en-US" altLang="ja-JP" b="1" dirty="0"/>
          </a:p>
          <a:p>
            <a:pPr algn="ctr"/>
            <a:r>
              <a:rPr kumimoji="1" lang="ja-JP" altLang="en-US" b="1" dirty="0"/>
              <a:t>しやすさ</a:t>
            </a:r>
            <a:endParaRPr kumimoji="1" lang="en-US" altLang="ja-JP" dirty="0"/>
          </a:p>
        </p:txBody>
      </p:sp>
      <p:sp>
        <p:nvSpPr>
          <p:cNvPr id="33" name="テキスト ボックス 32">
            <a:extLst>
              <a:ext uri="{FF2B5EF4-FFF2-40B4-BE49-F238E27FC236}">
                <a16:creationId xmlns:a16="http://schemas.microsoft.com/office/drawing/2014/main" id="{EA00190D-BA7A-42BF-B5F9-E58378932A3A}"/>
              </a:ext>
            </a:extLst>
          </p:cNvPr>
          <p:cNvSpPr txBox="1"/>
          <p:nvPr/>
        </p:nvSpPr>
        <p:spPr>
          <a:xfrm>
            <a:off x="5710818" y="4661214"/>
            <a:ext cx="1637836" cy="1754326"/>
          </a:xfrm>
          <a:prstGeom prst="rect">
            <a:avLst/>
          </a:prstGeom>
          <a:noFill/>
        </p:spPr>
        <p:txBody>
          <a:bodyPr wrap="square" lIns="0" rIns="0" rtlCol="0">
            <a:spAutoFit/>
          </a:bodyPr>
          <a:lstStyle/>
          <a:p>
            <a:pPr algn="l"/>
            <a:r>
              <a:rPr kumimoji="1" lang="ja-JP" altLang="en-US" dirty="0"/>
              <a:t>・人気だった</a:t>
            </a:r>
            <a:endParaRPr kumimoji="1" lang="en-US" altLang="ja-JP" dirty="0"/>
          </a:p>
          <a:p>
            <a:pPr algn="l"/>
            <a:r>
              <a:rPr kumimoji="1" lang="ja-JP" altLang="en-US" dirty="0"/>
              <a:t>・近くで買えた</a:t>
            </a:r>
            <a:endParaRPr kumimoji="1" lang="en-US" altLang="ja-JP" dirty="0"/>
          </a:p>
          <a:p>
            <a:pPr algn="l"/>
            <a:r>
              <a:rPr kumimoji="1" lang="ja-JP" altLang="en-US" dirty="0"/>
              <a:t>・デザインが</a:t>
            </a:r>
            <a:br>
              <a:rPr kumimoji="1" lang="en-US" altLang="ja-JP" dirty="0"/>
            </a:br>
            <a:r>
              <a:rPr kumimoji="1" lang="ja-JP" altLang="en-US" dirty="0"/>
              <a:t>　良かった</a:t>
            </a:r>
            <a:endParaRPr kumimoji="1" lang="en-US" altLang="ja-JP" dirty="0"/>
          </a:p>
          <a:p>
            <a:pPr algn="l"/>
            <a:r>
              <a:rPr kumimoji="1" lang="ja-JP" altLang="en-US" dirty="0"/>
              <a:t>・友達がやって</a:t>
            </a:r>
            <a:br>
              <a:rPr kumimoji="1" lang="en-US" altLang="ja-JP" dirty="0"/>
            </a:br>
            <a:r>
              <a:rPr kumimoji="1" lang="ja-JP" altLang="en-US" dirty="0"/>
              <a:t>　いた</a:t>
            </a:r>
            <a:endParaRPr kumimoji="1" lang="en-US" altLang="ja-JP" dirty="0"/>
          </a:p>
        </p:txBody>
      </p:sp>
      <p:sp>
        <p:nvSpPr>
          <p:cNvPr id="34" name="テキスト ボックス 33">
            <a:extLst>
              <a:ext uri="{FF2B5EF4-FFF2-40B4-BE49-F238E27FC236}">
                <a16:creationId xmlns:a16="http://schemas.microsoft.com/office/drawing/2014/main" id="{A5B99268-234A-449E-A228-D19A6D49865E}"/>
              </a:ext>
            </a:extLst>
          </p:cNvPr>
          <p:cNvSpPr txBox="1"/>
          <p:nvPr/>
        </p:nvSpPr>
        <p:spPr>
          <a:xfrm>
            <a:off x="7472103" y="4661214"/>
            <a:ext cx="2564730" cy="1477328"/>
          </a:xfrm>
          <a:prstGeom prst="rect">
            <a:avLst/>
          </a:prstGeom>
          <a:noFill/>
        </p:spPr>
        <p:txBody>
          <a:bodyPr wrap="square" lIns="0" rIns="0" rtlCol="0">
            <a:spAutoFit/>
          </a:bodyPr>
          <a:lstStyle/>
          <a:p>
            <a:pPr algn="l"/>
            <a:r>
              <a:rPr kumimoji="1" lang="ja-JP" altLang="en-US" dirty="0"/>
              <a:t>・すぐに始められた</a:t>
            </a:r>
            <a:endParaRPr kumimoji="1" lang="en-US" altLang="ja-JP" dirty="0"/>
          </a:p>
          <a:p>
            <a:pPr algn="l"/>
            <a:r>
              <a:rPr kumimoji="1" lang="ja-JP" altLang="en-US" dirty="0"/>
              <a:t>・簡単に操作できた</a:t>
            </a:r>
            <a:endParaRPr kumimoji="1" lang="en-US" altLang="ja-JP" dirty="0"/>
          </a:p>
          <a:p>
            <a:pPr algn="l"/>
            <a:r>
              <a:rPr kumimoji="1" lang="ja-JP" altLang="en-US" dirty="0"/>
              <a:t>・丁寧に説明してくれた</a:t>
            </a:r>
            <a:endParaRPr kumimoji="1" lang="en-US" altLang="ja-JP" dirty="0"/>
          </a:p>
          <a:p>
            <a:pPr algn="l"/>
            <a:r>
              <a:rPr kumimoji="1" lang="ja-JP" altLang="en-US" dirty="0"/>
              <a:t>・信頼感があった</a:t>
            </a:r>
            <a:endParaRPr kumimoji="1" lang="en-US" altLang="ja-JP" dirty="0"/>
          </a:p>
          <a:p>
            <a:pPr algn="l"/>
            <a:r>
              <a:rPr kumimoji="1" lang="ja-JP" altLang="en-US" dirty="0"/>
              <a:t>・保障が充実していた</a:t>
            </a:r>
            <a:endParaRPr kumimoji="1" lang="en-US" altLang="ja-JP" dirty="0"/>
          </a:p>
        </p:txBody>
      </p:sp>
      <p:sp>
        <p:nvSpPr>
          <p:cNvPr id="37" name="テキスト ボックス 36">
            <a:extLst>
              <a:ext uri="{FF2B5EF4-FFF2-40B4-BE49-F238E27FC236}">
                <a16:creationId xmlns:a16="http://schemas.microsoft.com/office/drawing/2014/main" id="{1D6B703F-C3D1-492B-BB93-75E787BA865F}"/>
              </a:ext>
            </a:extLst>
          </p:cNvPr>
          <p:cNvSpPr txBox="1"/>
          <p:nvPr/>
        </p:nvSpPr>
        <p:spPr>
          <a:xfrm>
            <a:off x="10229773" y="4661214"/>
            <a:ext cx="1854072" cy="1200329"/>
          </a:xfrm>
          <a:prstGeom prst="rect">
            <a:avLst/>
          </a:prstGeom>
          <a:noFill/>
        </p:spPr>
        <p:txBody>
          <a:bodyPr wrap="square" lIns="0" rIns="0" rtlCol="0">
            <a:spAutoFit/>
          </a:bodyPr>
          <a:lstStyle/>
          <a:p>
            <a:pPr algn="l"/>
            <a:r>
              <a:rPr kumimoji="1" lang="ja-JP" altLang="en-US" dirty="0"/>
              <a:t>・精度が高い</a:t>
            </a:r>
            <a:endParaRPr kumimoji="1" lang="en-US" altLang="ja-JP" dirty="0"/>
          </a:p>
          <a:p>
            <a:pPr algn="l"/>
            <a:r>
              <a:rPr kumimoji="1" lang="ja-JP" altLang="en-US" dirty="0"/>
              <a:t>・褒められた</a:t>
            </a:r>
            <a:endParaRPr kumimoji="1" lang="en-US" altLang="ja-JP" dirty="0"/>
          </a:p>
          <a:p>
            <a:pPr algn="l"/>
            <a:r>
              <a:rPr kumimoji="1" lang="ja-JP" altLang="en-US" dirty="0"/>
              <a:t>・お得だった</a:t>
            </a:r>
            <a:endParaRPr kumimoji="1" lang="en-US" altLang="ja-JP" dirty="0"/>
          </a:p>
          <a:p>
            <a:pPr algn="l"/>
            <a:r>
              <a:rPr kumimoji="1" lang="ja-JP" altLang="en-US" dirty="0"/>
              <a:t>・安心できた</a:t>
            </a:r>
            <a:endParaRPr kumimoji="1" lang="en-US" altLang="ja-JP" dirty="0"/>
          </a:p>
        </p:txBody>
      </p:sp>
      <p:pic>
        <p:nvPicPr>
          <p:cNvPr id="35" name="グラフィックス 34" descr="ダイヤモンド 単色塗りつぶし">
            <a:extLst>
              <a:ext uri="{FF2B5EF4-FFF2-40B4-BE49-F238E27FC236}">
                <a16:creationId xmlns:a16="http://schemas.microsoft.com/office/drawing/2014/main" id="{E91B41E5-0F53-4EB1-9795-C930C14111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09673" y="1932665"/>
            <a:ext cx="914400" cy="914400"/>
          </a:xfrm>
          <a:prstGeom prst="rect">
            <a:avLst/>
          </a:prstGeom>
        </p:spPr>
      </p:pic>
      <p:pic>
        <p:nvPicPr>
          <p:cNvPr id="36" name="グラフィックス 35" descr="歩く 単色塗りつぶし">
            <a:extLst>
              <a:ext uri="{FF2B5EF4-FFF2-40B4-BE49-F238E27FC236}">
                <a16:creationId xmlns:a16="http://schemas.microsoft.com/office/drawing/2014/main" id="{6203D048-A10E-4B95-A749-056CEADBB1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16973" y="1650311"/>
            <a:ext cx="1479108" cy="1479108"/>
          </a:xfrm>
          <a:prstGeom prst="rect">
            <a:avLst/>
          </a:prstGeom>
        </p:spPr>
      </p:pic>
      <p:cxnSp>
        <p:nvCxnSpPr>
          <p:cNvPr id="38" name="直線矢印コネクタ 37">
            <a:extLst>
              <a:ext uri="{FF2B5EF4-FFF2-40B4-BE49-F238E27FC236}">
                <a16:creationId xmlns:a16="http://schemas.microsoft.com/office/drawing/2014/main" id="{161028A5-EFC5-4DE9-A427-AAC10EA34ADA}"/>
              </a:ext>
            </a:extLst>
          </p:cNvPr>
          <p:cNvCxnSpPr>
            <a:cxnSpLocks/>
          </p:cNvCxnSpPr>
          <p:nvPr/>
        </p:nvCxnSpPr>
        <p:spPr>
          <a:xfrm>
            <a:off x="6946817" y="2389865"/>
            <a:ext cx="970156"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8FFD63AC-A81F-46A1-A5E4-DCA90449F35D}"/>
              </a:ext>
            </a:extLst>
          </p:cNvPr>
          <p:cNvCxnSpPr>
            <a:cxnSpLocks/>
          </p:cNvCxnSpPr>
          <p:nvPr/>
        </p:nvCxnSpPr>
        <p:spPr>
          <a:xfrm>
            <a:off x="9456950" y="2389865"/>
            <a:ext cx="970156"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0" name="グラフィックス 39" descr="ピン止めした地図 単色塗りつぶし">
            <a:extLst>
              <a:ext uri="{FF2B5EF4-FFF2-40B4-BE49-F238E27FC236}">
                <a16:creationId xmlns:a16="http://schemas.microsoft.com/office/drawing/2014/main" id="{A15DDA90-C7A3-40DE-84ED-5BC78660DE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21486" y="1982940"/>
            <a:ext cx="813850" cy="813850"/>
          </a:xfrm>
          <a:prstGeom prst="rect">
            <a:avLst/>
          </a:prstGeom>
        </p:spPr>
      </p:pic>
    </p:spTree>
    <p:extLst>
      <p:ext uri="{BB962C8B-B14F-4D97-AF65-F5344CB8AC3E}">
        <p14:creationId xmlns:p14="http://schemas.microsoft.com/office/powerpoint/2010/main" val="274355544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D170907-BA4E-4459-A3D9-41265709BDA2}"/>
              </a:ext>
            </a:extLst>
          </p:cNvPr>
          <p:cNvSpPr>
            <a:spLocks noGrp="1"/>
          </p:cNvSpPr>
          <p:nvPr>
            <p:ph type="title"/>
          </p:nvPr>
        </p:nvSpPr>
        <p:spPr/>
        <p:txBody>
          <a:bodyPr/>
          <a:lstStyle/>
          <a:p>
            <a:r>
              <a:rPr lang="ja-JP" altLang="en-US" dirty="0"/>
              <a:t>課題に重要度をつける</a:t>
            </a:r>
          </a:p>
        </p:txBody>
      </p:sp>
      <p:sp>
        <p:nvSpPr>
          <p:cNvPr id="4" name="スライド番号プレースホルダー 3">
            <a:extLst>
              <a:ext uri="{FF2B5EF4-FFF2-40B4-BE49-F238E27FC236}">
                <a16:creationId xmlns:a16="http://schemas.microsoft.com/office/drawing/2014/main" id="{B6FFB4EB-8871-41E8-90AB-111EBCC03633}"/>
              </a:ext>
            </a:extLst>
          </p:cNvPr>
          <p:cNvSpPr>
            <a:spLocks noGrp="1"/>
          </p:cNvSpPr>
          <p:nvPr>
            <p:ph type="sldNum" sz="quarter" idx="4"/>
          </p:nvPr>
        </p:nvSpPr>
        <p:spPr>
          <a:xfrm>
            <a:off x="9105901" y="6363218"/>
            <a:ext cx="2743200" cy="365125"/>
          </a:xfrm>
        </p:spPr>
        <p:txBody>
          <a:bodyPr/>
          <a:lstStyle/>
          <a:p>
            <a:fld id="{DC503246-BBCE-4F0A-BCDC-08FC4C52637D}" type="slidenum">
              <a:rPr lang="en-US" smtClean="0"/>
              <a:pPr/>
              <a:t>51</a:t>
            </a:fld>
            <a:endParaRPr lang="en-US" dirty="0"/>
          </a:p>
        </p:txBody>
      </p:sp>
      <p:pic>
        <p:nvPicPr>
          <p:cNvPr id="35" name="グラフィックス 34" descr="ストップウォッチ 単色塗りつぶし">
            <a:extLst>
              <a:ext uri="{FF2B5EF4-FFF2-40B4-BE49-F238E27FC236}">
                <a16:creationId xmlns:a16="http://schemas.microsoft.com/office/drawing/2014/main" id="{71E98042-9BD5-4728-BDB9-90A8E2A47E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36" name="テキスト ボックス 35">
            <a:extLst>
              <a:ext uri="{FF2B5EF4-FFF2-40B4-BE49-F238E27FC236}">
                <a16:creationId xmlns:a16="http://schemas.microsoft.com/office/drawing/2014/main" id="{00C3AB8E-F6D8-48AC-902A-D0862B5C17C4}"/>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sp>
        <p:nvSpPr>
          <p:cNvPr id="38" name="四角形: メモ 37">
            <a:extLst>
              <a:ext uri="{FF2B5EF4-FFF2-40B4-BE49-F238E27FC236}">
                <a16:creationId xmlns:a16="http://schemas.microsoft.com/office/drawing/2014/main" id="{590D220D-C31C-4D05-97CA-6A0A6E6E7ABC}"/>
              </a:ext>
            </a:extLst>
          </p:cNvPr>
          <p:cNvSpPr/>
          <p:nvPr/>
        </p:nvSpPr>
        <p:spPr>
          <a:xfrm rot="21255170">
            <a:off x="4493879" y="4623592"/>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39" name="四角形: メモ 38">
            <a:extLst>
              <a:ext uri="{FF2B5EF4-FFF2-40B4-BE49-F238E27FC236}">
                <a16:creationId xmlns:a16="http://schemas.microsoft.com/office/drawing/2014/main" id="{DA22571A-07AD-4990-868E-15F5C4C635C2}"/>
              </a:ext>
            </a:extLst>
          </p:cNvPr>
          <p:cNvSpPr/>
          <p:nvPr/>
        </p:nvSpPr>
        <p:spPr>
          <a:xfrm rot="21255170">
            <a:off x="4402963" y="4505255"/>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0" name="四角形: メモ 39">
            <a:extLst>
              <a:ext uri="{FF2B5EF4-FFF2-40B4-BE49-F238E27FC236}">
                <a16:creationId xmlns:a16="http://schemas.microsoft.com/office/drawing/2014/main" id="{56E4C081-5BA1-4FF1-9CB4-736BA5B492F3}"/>
              </a:ext>
            </a:extLst>
          </p:cNvPr>
          <p:cNvSpPr/>
          <p:nvPr/>
        </p:nvSpPr>
        <p:spPr>
          <a:xfrm rot="21255170">
            <a:off x="5092216" y="4495584"/>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1" name="四角形: メモ 40">
            <a:extLst>
              <a:ext uri="{FF2B5EF4-FFF2-40B4-BE49-F238E27FC236}">
                <a16:creationId xmlns:a16="http://schemas.microsoft.com/office/drawing/2014/main" id="{C40C72B2-3907-48BF-BB5B-92EF51753D6F}"/>
              </a:ext>
            </a:extLst>
          </p:cNvPr>
          <p:cNvSpPr/>
          <p:nvPr/>
        </p:nvSpPr>
        <p:spPr>
          <a:xfrm rot="21255170">
            <a:off x="5642892" y="4495584"/>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2" name="四角形: メモ 41">
            <a:extLst>
              <a:ext uri="{FF2B5EF4-FFF2-40B4-BE49-F238E27FC236}">
                <a16:creationId xmlns:a16="http://schemas.microsoft.com/office/drawing/2014/main" id="{B1A223E2-5B28-49AF-983C-32B0BE8FB475}"/>
              </a:ext>
            </a:extLst>
          </p:cNvPr>
          <p:cNvSpPr/>
          <p:nvPr/>
        </p:nvSpPr>
        <p:spPr>
          <a:xfrm rot="21255170">
            <a:off x="7569704" y="4594941"/>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3" name="四角形: メモ 42">
            <a:extLst>
              <a:ext uri="{FF2B5EF4-FFF2-40B4-BE49-F238E27FC236}">
                <a16:creationId xmlns:a16="http://schemas.microsoft.com/office/drawing/2014/main" id="{C8996234-EE83-4FDC-882A-E401BC4A5219}"/>
              </a:ext>
            </a:extLst>
          </p:cNvPr>
          <p:cNvSpPr/>
          <p:nvPr/>
        </p:nvSpPr>
        <p:spPr>
          <a:xfrm rot="21255170">
            <a:off x="8140530" y="4526351"/>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cxnSp>
        <p:nvCxnSpPr>
          <p:cNvPr id="44" name="直線コネクタ 43">
            <a:extLst>
              <a:ext uri="{FF2B5EF4-FFF2-40B4-BE49-F238E27FC236}">
                <a16:creationId xmlns:a16="http://schemas.microsoft.com/office/drawing/2014/main" id="{9B194C9A-D1C1-4764-8DAF-84278325D06F}"/>
              </a:ext>
            </a:extLst>
          </p:cNvPr>
          <p:cNvCxnSpPr>
            <a:cxnSpLocks/>
          </p:cNvCxnSpPr>
          <p:nvPr/>
        </p:nvCxnSpPr>
        <p:spPr>
          <a:xfrm flipV="1">
            <a:off x="2312575" y="4973174"/>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45" name="四角形: メモ 44">
            <a:extLst>
              <a:ext uri="{FF2B5EF4-FFF2-40B4-BE49-F238E27FC236}">
                <a16:creationId xmlns:a16="http://schemas.microsoft.com/office/drawing/2014/main" id="{1A176434-3181-41EC-A0B1-8E4F0B81CFDF}"/>
              </a:ext>
            </a:extLst>
          </p:cNvPr>
          <p:cNvSpPr/>
          <p:nvPr/>
        </p:nvSpPr>
        <p:spPr>
          <a:xfrm rot="21255170">
            <a:off x="7434179" y="4455493"/>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6" name="四角形: メモ 45">
            <a:extLst>
              <a:ext uri="{FF2B5EF4-FFF2-40B4-BE49-F238E27FC236}">
                <a16:creationId xmlns:a16="http://schemas.microsoft.com/office/drawing/2014/main" id="{75B422F4-C635-4BCA-B714-9CA15D54F3A9}"/>
              </a:ext>
            </a:extLst>
          </p:cNvPr>
          <p:cNvSpPr/>
          <p:nvPr/>
        </p:nvSpPr>
        <p:spPr>
          <a:xfrm rot="20487085">
            <a:off x="7282926" y="4372414"/>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7" name="四角形: メモ 46">
            <a:extLst>
              <a:ext uri="{FF2B5EF4-FFF2-40B4-BE49-F238E27FC236}">
                <a16:creationId xmlns:a16="http://schemas.microsoft.com/office/drawing/2014/main" id="{16AB14D0-6540-42ED-931B-8AB22E2BDFBA}"/>
              </a:ext>
            </a:extLst>
          </p:cNvPr>
          <p:cNvSpPr/>
          <p:nvPr/>
        </p:nvSpPr>
        <p:spPr>
          <a:xfrm rot="20487085">
            <a:off x="7950779" y="4372414"/>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8" name="四角形: メモ 47">
            <a:extLst>
              <a:ext uri="{FF2B5EF4-FFF2-40B4-BE49-F238E27FC236}">
                <a16:creationId xmlns:a16="http://schemas.microsoft.com/office/drawing/2014/main" id="{DC03C3EE-BB04-4305-80C7-3F75FA2349D8}"/>
              </a:ext>
            </a:extLst>
          </p:cNvPr>
          <p:cNvSpPr/>
          <p:nvPr/>
        </p:nvSpPr>
        <p:spPr>
          <a:xfrm rot="21255170">
            <a:off x="6812735" y="4466594"/>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9" name="四角形: メモ 48">
            <a:extLst>
              <a:ext uri="{FF2B5EF4-FFF2-40B4-BE49-F238E27FC236}">
                <a16:creationId xmlns:a16="http://schemas.microsoft.com/office/drawing/2014/main" id="{5A52BAFF-9CA1-4503-9240-4DBDD9B0FC11}"/>
              </a:ext>
            </a:extLst>
          </p:cNvPr>
          <p:cNvSpPr/>
          <p:nvPr/>
        </p:nvSpPr>
        <p:spPr>
          <a:xfrm rot="21255170">
            <a:off x="6738120" y="4395613"/>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50" name="テキスト ボックス 49">
            <a:extLst>
              <a:ext uri="{FF2B5EF4-FFF2-40B4-BE49-F238E27FC236}">
                <a16:creationId xmlns:a16="http://schemas.microsoft.com/office/drawing/2014/main" id="{843E8E5C-9061-4D77-AEA1-9EB796BE40E5}"/>
              </a:ext>
            </a:extLst>
          </p:cNvPr>
          <p:cNvSpPr txBox="1"/>
          <p:nvPr/>
        </p:nvSpPr>
        <p:spPr>
          <a:xfrm>
            <a:off x="7306969" y="4441746"/>
            <a:ext cx="374246" cy="307777"/>
          </a:xfrm>
          <a:prstGeom prst="rect">
            <a:avLst/>
          </a:prstGeom>
          <a:noFill/>
        </p:spPr>
        <p:txBody>
          <a:bodyPr wrap="square" lIns="0" rIns="0" rtlCol="0">
            <a:spAutoFit/>
          </a:bodyPr>
          <a:lstStyle/>
          <a:p>
            <a:pPr algn="ctr"/>
            <a:r>
              <a:rPr kumimoji="1" lang="en-US" altLang="ja-JP" sz="1400" dirty="0"/>
              <a:t>8</a:t>
            </a:r>
            <a:endParaRPr kumimoji="1" lang="ja-JP" altLang="en-US" sz="1400" dirty="0" err="1"/>
          </a:p>
        </p:txBody>
      </p:sp>
      <p:sp>
        <p:nvSpPr>
          <p:cNvPr id="51" name="テキスト ボックス 50">
            <a:extLst>
              <a:ext uri="{FF2B5EF4-FFF2-40B4-BE49-F238E27FC236}">
                <a16:creationId xmlns:a16="http://schemas.microsoft.com/office/drawing/2014/main" id="{9D124CFD-C0B4-4F3B-9D49-F5A80ADE048F}"/>
              </a:ext>
            </a:extLst>
          </p:cNvPr>
          <p:cNvSpPr txBox="1"/>
          <p:nvPr/>
        </p:nvSpPr>
        <p:spPr>
          <a:xfrm>
            <a:off x="6779261" y="4422155"/>
            <a:ext cx="374246" cy="307777"/>
          </a:xfrm>
          <a:prstGeom prst="rect">
            <a:avLst/>
          </a:prstGeom>
          <a:noFill/>
        </p:spPr>
        <p:txBody>
          <a:bodyPr wrap="square" lIns="0" rIns="0" rtlCol="0">
            <a:spAutoFit/>
          </a:bodyPr>
          <a:lstStyle/>
          <a:p>
            <a:pPr algn="ctr"/>
            <a:r>
              <a:rPr kumimoji="1" lang="en-US" altLang="ja-JP" sz="1400" dirty="0"/>
              <a:t>2</a:t>
            </a:r>
            <a:endParaRPr kumimoji="1" lang="ja-JP" altLang="en-US" sz="1400" dirty="0" err="1"/>
          </a:p>
        </p:txBody>
      </p:sp>
      <p:sp>
        <p:nvSpPr>
          <p:cNvPr id="52" name="テキスト ボックス 51">
            <a:extLst>
              <a:ext uri="{FF2B5EF4-FFF2-40B4-BE49-F238E27FC236}">
                <a16:creationId xmlns:a16="http://schemas.microsoft.com/office/drawing/2014/main" id="{FBE5EDCE-3CE5-4D62-9A1D-777353BDE6A1}"/>
              </a:ext>
            </a:extLst>
          </p:cNvPr>
          <p:cNvSpPr txBox="1"/>
          <p:nvPr/>
        </p:nvSpPr>
        <p:spPr>
          <a:xfrm>
            <a:off x="7974822" y="4441746"/>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err="1"/>
          </a:p>
        </p:txBody>
      </p:sp>
      <p:sp>
        <p:nvSpPr>
          <p:cNvPr id="53" name="テキスト ボックス 52">
            <a:extLst>
              <a:ext uri="{FF2B5EF4-FFF2-40B4-BE49-F238E27FC236}">
                <a16:creationId xmlns:a16="http://schemas.microsoft.com/office/drawing/2014/main" id="{03EF2BB5-A0D8-4F68-B96C-98078E0D8771}"/>
              </a:ext>
            </a:extLst>
          </p:cNvPr>
          <p:cNvSpPr txBox="1"/>
          <p:nvPr/>
        </p:nvSpPr>
        <p:spPr>
          <a:xfrm rot="21392222">
            <a:off x="6656296" y="3931007"/>
            <a:ext cx="1788160" cy="369332"/>
          </a:xfrm>
          <a:prstGeom prst="rect">
            <a:avLst/>
          </a:prstGeom>
          <a:solidFill>
            <a:schemeClr val="bg1"/>
          </a:solidFill>
          <a:ln>
            <a:solidFill>
              <a:schemeClr val="tx1"/>
            </a:solidFill>
          </a:ln>
        </p:spPr>
        <p:txBody>
          <a:bodyPr wrap="square" lIns="0" rIns="0" rtlCol="0">
            <a:spAutoFit/>
          </a:bodyPr>
          <a:lstStyle/>
          <a:p>
            <a:pPr algn="ctr"/>
            <a:r>
              <a:rPr kumimoji="1" lang="ja-JP" altLang="en-US" dirty="0"/>
              <a:t>自社の強み</a:t>
            </a:r>
          </a:p>
        </p:txBody>
      </p:sp>
      <p:sp>
        <p:nvSpPr>
          <p:cNvPr id="54" name="コンテンツ プレースホルダー 5">
            <a:extLst>
              <a:ext uri="{FF2B5EF4-FFF2-40B4-BE49-F238E27FC236}">
                <a16:creationId xmlns:a16="http://schemas.microsoft.com/office/drawing/2014/main" id="{C2064887-3E22-4A9C-96F0-8F55014901AD}"/>
              </a:ext>
            </a:extLst>
          </p:cNvPr>
          <p:cNvSpPr>
            <a:spLocks noGrp="1"/>
          </p:cNvSpPr>
          <p:nvPr>
            <p:ph idx="1"/>
          </p:nvPr>
        </p:nvSpPr>
        <p:spPr>
          <a:xfrm>
            <a:off x="425037" y="1371600"/>
            <a:ext cx="11540221" cy="2031325"/>
          </a:xfrm>
        </p:spPr>
        <p:txBody>
          <a:bodyPr/>
          <a:lstStyle/>
          <a:p>
            <a:r>
              <a:rPr kumimoji="1" lang="ja-JP" altLang="en-US" b="1" dirty="0"/>
              <a:t>顧客の課題を他社より優位に解決する方法を発見するため課題と強みを整理します</a:t>
            </a:r>
            <a:r>
              <a:rPr kumimoji="1" lang="ja-JP" altLang="en-US" dirty="0"/>
              <a:t>。</a:t>
            </a:r>
            <a:endParaRPr kumimoji="1" lang="en-US" altLang="ja-JP" dirty="0"/>
          </a:p>
          <a:p>
            <a:r>
              <a:rPr kumimoji="1" lang="ja-JP" altLang="en-US" dirty="0"/>
              <a:t>顧客と自社でそれぞれ担当者を決め、関連する課題・強みをまとめてください。</a:t>
            </a:r>
            <a:endParaRPr kumimoji="1" lang="en-US" altLang="ja-JP" dirty="0"/>
          </a:p>
          <a:p>
            <a:r>
              <a:rPr kumimoji="1" lang="ja-JP" altLang="en-US" dirty="0"/>
              <a:t>まとめてグループにした後、各グループ内の重要度を合計してください。</a:t>
            </a:r>
            <a:endParaRPr kumimoji="1" lang="en-US" altLang="ja-JP" dirty="0"/>
          </a:p>
          <a:p>
            <a:r>
              <a:rPr kumimoji="1" lang="ja-JP" altLang="en-US" dirty="0"/>
              <a:t>合計点を参考に、各グループに </a:t>
            </a:r>
            <a:r>
              <a:rPr kumimoji="1" lang="en-US" altLang="ja-JP" dirty="0"/>
              <a:t>8, 5, 3, 2, 1 </a:t>
            </a:r>
            <a:r>
              <a:rPr kumimoji="1" lang="ja-JP" altLang="en-US" dirty="0"/>
              <a:t>のスコアをグループにつけてください。 </a:t>
            </a:r>
            <a:endParaRPr kumimoji="1" lang="en-US" altLang="ja-JP" dirty="0"/>
          </a:p>
        </p:txBody>
      </p:sp>
      <p:cxnSp>
        <p:nvCxnSpPr>
          <p:cNvPr id="55" name="直線コネクタ 54">
            <a:extLst>
              <a:ext uri="{FF2B5EF4-FFF2-40B4-BE49-F238E27FC236}">
                <a16:creationId xmlns:a16="http://schemas.microsoft.com/office/drawing/2014/main" id="{A3E96D32-12B0-4F81-B2C2-A591BC240FF2}"/>
              </a:ext>
            </a:extLst>
          </p:cNvPr>
          <p:cNvCxnSpPr>
            <a:cxnSpLocks/>
          </p:cNvCxnSpPr>
          <p:nvPr/>
        </p:nvCxnSpPr>
        <p:spPr>
          <a:xfrm flipV="1">
            <a:off x="2312575" y="6132033"/>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B8DEECF9-EEF2-4904-A27C-CD7634CDC1FA}"/>
              </a:ext>
            </a:extLst>
          </p:cNvPr>
          <p:cNvCxnSpPr>
            <a:cxnSpLocks/>
          </p:cNvCxnSpPr>
          <p:nvPr/>
        </p:nvCxnSpPr>
        <p:spPr>
          <a:xfrm flipV="1">
            <a:off x="2312575" y="5602471"/>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57" name="四角形: メモ 56">
            <a:extLst>
              <a:ext uri="{FF2B5EF4-FFF2-40B4-BE49-F238E27FC236}">
                <a16:creationId xmlns:a16="http://schemas.microsoft.com/office/drawing/2014/main" id="{D4C5094F-DFEB-49D7-B112-D4C54698DA00}"/>
              </a:ext>
            </a:extLst>
          </p:cNvPr>
          <p:cNvSpPr/>
          <p:nvPr/>
        </p:nvSpPr>
        <p:spPr>
          <a:xfrm rot="21255170">
            <a:off x="4249679" y="4428870"/>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58" name="四角形: メモ 57">
            <a:extLst>
              <a:ext uri="{FF2B5EF4-FFF2-40B4-BE49-F238E27FC236}">
                <a16:creationId xmlns:a16="http://schemas.microsoft.com/office/drawing/2014/main" id="{3E3F47CC-9CA3-452E-A356-465A7398DC91}"/>
              </a:ext>
            </a:extLst>
          </p:cNvPr>
          <p:cNvSpPr/>
          <p:nvPr/>
        </p:nvSpPr>
        <p:spPr>
          <a:xfrm rot="21255170">
            <a:off x="4906652" y="4395614"/>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59" name="テキスト ボックス 58">
            <a:extLst>
              <a:ext uri="{FF2B5EF4-FFF2-40B4-BE49-F238E27FC236}">
                <a16:creationId xmlns:a16="http://schemas.microsoft.com/office/drawing/2014/main" id="{6149B9CF-1793-4DEA-96FA-354A98A9AFD9}"/>
              </a:ext>
            </a:extLst>
          </p:cNvPr>
          <p:cNvSpPr txBox="1"/>
          <p:nvPr/>
        </p:nvSpPr>
        <p:spPr>
          <a:xfrm>
            <a:off x="4942263" y="4450377"/>
            <a:ext cx="374246" cy="307777"/>
          </a:xfrm>
          <a:prstGeom prst="rect">
            <a:avLst/>
          </a:prstGeom>
          <a:noFill/>
        </p:spPr>
        <p:txBody>
          <a:bodyPr wrap="square" lIns="0" rIns="0" rtlCol="0">
            <a:spAutoFit/>
          </a:bodyPr>
          <a:lstStyle/>
          <a:p>
            <a:pPr algn="ctr"/>
            <a:r>
              <a:rPr kumimoji="1" lang="en-US" altLang="ja-JP" sz="1400" dirty="0"/>
              <a:t>5</a:t>
            </a:r>
            <a:endParaRPr kumimoji="1" lang="ja-JP" altLang="en-US" sz="1400" dirty="0"/>
          </a:p>
        </p:txBody>
      </p:sp>
      <p:sp>
        <p:nvSpPr>
          <p:cNvPr id="60" name="テキスト ボックス 59">
            <a:extLst>
              <a:ext uri="{FF2B5EF4-FFF2-40B4-BE49-F238E27FC236}">
                <a16:creationId xmlns:a16="http://schemas.microsoft.com/office/drawing/2014/main" id="{57118AA1-5780-44A2-82D1-A4D5AB568B70}"/>
              </a:ext>
            </a:extLst>
          </p:cNvPr>
          <p:cNvSpPr txBox="1"/>
          <p:nvPr/>
        </p:nvSpPr>
        <p:spPr>
          <a:xfrm rot="21392222">
            <a:off x="4167493" y="4001395"/>
            <a:ext cx="1788160" cy="369332"/>
          </a:xfrm>
          <a:prstGeom prst="rect">
            <a:avLst/>
          </a:prstGeom>
          <a:noFill/>
          <a:ln>
            <a:solidFill>
              <a:srgbClr val="111724"/>
            </a:solidFill>
          </a:ln>
        </p:spPr>
        <p:txBody>
          <a:bodyPr wrap="square" lIns="0" rIns="0" rtlCol="0">
            <a:spAutoFit/>
          </a:bodyPr>
          <a:lstStyle/>
          <a:p>
            <a:pPr algn="ctr"/>
            <a:r>
              <a:rPr kumimoji="1" lang="ja-JP" altLang="en-US" dirty="0"/>
              <a:t>顧客の課題</a:t>
            </a:r>
          </a:p>
        </p:txBody>
      </p:sp>
      <p:sp>
        <p:nvSpPr>
          <p:cNvPr id="61" name="テキスト ボックス 60">
            <a:extLst>
              <a:ext uri="{FF2B5EF4-FFF2-40B4-BE49-F238E27FC236}">
                <a16:creationId xmlns:a16="http://schemas.microsoft.com/office/drawing/2014/main" id="{F5EDFAF6-5D13-4F50-94C6-F1F3291F066D}"/>
              </a:ext>
            </a:extLst>
          </p:cNvPr>
          <p:cNvSpPr txBox="1"/>
          <p:nvPr/>
        </p:nvSpPr>
        <p:spPr>
          <a:xfrm>
            <a:off x="4267895" y="4450377"/>
            <a:ext cx="374246" cy="307777"/>
          </a:xfrm>
          <a:prstGeom prst="rect">
            <a:avLst/>
          </a:prstGeom>
          <a:noFill/>
        </p:spPr>
        <p:txBody>
          <a:bodyPr wrap="square" lIns="0" rIns="0" rtlCol="0">
            <a:spAutoFit/>
          </a:bodyPr>
          <a:lstStyle/>
          <a:p>
            <a:pPr algn="ctr"/>
            <a:r>
              <a:rPr kumimoji="1" lang="en-US" altLang="ja-JP" sz="1400" dirty="0"/>
              <a:t>1</a:t>
            </a:r>
            <a:endParaRPr kumimoji="1" lang="ja-JP" altLang="en-US" sz="1400" dirty="0" err="1"/>
          </a:p>
        </p:txBody>
      </p:sp>
      <p:sp>
        <p:nvSpPr>
          <p:cNvPr id="62" name="四角形: メモ 61">
            <a:extLst>
              <a:ext uri="{FF2B5EF4-FFF2-40B4-BE49-F238E27FC236}">
                <a16:creationId xmlns:a16="http://schemas.microsoft.com/office/drawing/2014/main" id="{79CBDB9C-5263-4317-9437-6AF884B7CE90}"/>
              </a:ext>
            </a:extLst>
          </p:cNvPr>
          <p:cNvSpPr/>
          <p:nvPr/>
        </p:nvSpPr>
        <p:spPr>
          <a:xfrm rot="21255170">
            <a:off x="5535241" y="4395614"/>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63" name="テキスト ボックス 62">
            <a:extLst>
              <a:ext uri="{FF2B5EF4-FFF2-40B4-BE49-F238E27FC236}">
                <a16:creationId xmlns:a16="http://schemas.microsoft.com/office/drawing/2014/main" id="{9DAA5B89-E2B6-43D8-9AEA-44DEBD9F4330}"/>
              </a:ext>
            </a:extLst>
          </p:cNvPr>
          <p:cNvSpPr txBox="1"/>
          <p:nvPr/>
        </p:nvSpPr>
        <p:spPr>
          <a:xfrm>
            <a:off x="5570852" y="4450377"/>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a:p>
        </p:txBody>
      </p:sp>
      <p:sp>
        <p:nvSpPr>
          <p:cNvPr id="64" name="四角形: 角を丸くする 63">
            <a:extLst>
              <a:ext uri="{FF2B5EF4-FFF2-40B4-BE49-F238E27FC236}">
                <a16:creationId xmlns:a16="http://schemas.microsoft.com/office/drawing/2014/main" id="{B8B10F61-FA3E-442F-9FA3-73469538E7D4}"/>
              </a:ext>
            </a:extLst>
          </p:cNvPr>
          <p:cNvSpPr/>
          <p:nvPr/>
        </p:nvSpPr>
        <p:spPr>
          <a:xfrm>
            <a:off x="3933142" y="3805570"/>
            <a:ext cx="4965290" cy="1322341"/>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67" name="テキスト ボックス 66">
            <a:extLst>
              <a:ext uri="{FF2B5EF4-FFF2-40B4-BE49-F238E27FC236}">
                <a16:creationId xmlns:a16="http://schemas.microsoft.com/office/drawing/2014/main" id="{E191508C-E812-4207-822F-81DCDCDB80F3}"/>
              </a:ext>
            </a:extLst>
          </p:cNvPr>
          <p:cNvSpPr txBox="1"/>
          <p:nvPr/>
        </p:nvSpPr>
        <p:spPr>
          <a:xfrm>
            <a:off x="7163847" y="5339370"/>
            <a:ext cx="3884108" cy="1015663"/>
          </a:xfrm>
          <a:prstGeom prst="rect">
            <a:avLst/>
          </a:prstGeom>
          <a:solidFill>
            <a:schemeClr val="bg1"/>
          </a:solidFill>
        </p:spPr>
        <p:txBody>
          <a:bodyPr wrap="square" lIns="0" rIns="0" rtlCol="0">
            <a:spAutoFit/>
          </a:bodyPr>
          <a:lstStyle/>
          <a:p>
            <a:r>
              <a:rPr kumimoji="1" lang="en-US" altLang="ja-JP" sz="2000" dirty="0"/>
              <a:t>※</a:t>
            </a:r>
            <a:r>
              <a:rPr kumimoji="1" lang="ja-JP" altLang="en-US" sz="2000" dirty="0"/>
              <a:t>グループ化の方法やスコアづけは担当の方が行い、納得いかない場合は </a:t>
            </a:r>
            <a:r>
              <a:rPr kumimoji="1" lang="en-US" altLang="ja-JP" sz="2000" dirty="0"/>
              <a:t>Day2 </a:t>
            </a:r>
            <a:r>
              <a:rPr kumimoji="1" lang="ja-JP" altLang="en-US" sz="2000" dirty="0"/>
              <a:t>で修正してください。</a:t>
            </a:r>
          </a:p>
        </p:txBody>
      </p:sp>
    </p:spTree>
    <p:extLst>
      <p:ext uri="{BB962C8B-B14F-4D97-AF65-F5344CB8AC3E}">
        <p14:creationId xmlns:p14="http://schemas.microsoft.com/office/powerpoint/2010/main" val="103835702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4AA89B-9F31-40BE-9176-A9050A16CEE4}"/>
              </a:ext>
            </a:extLst>
          </p:cNvPr>
          <p:cNvSpPr>
            <a:spLocks noGrp="1"/>
          </p:cNvSpPr>
          <p:nvPr>
            <p:ph type="title"/>
          </p:nvPr>
        </p:nvSpPr>
        <p:spPr/>
        <p:txBody>
          <a:bodyPr/>
          <a:lstStyle/>
          <a:p>
            <a:r>
              <a:rPr lang="ja-JP" altLang="en-US" dirty="0"/>
              <a:t>顧客は誰か </a:t>
            </a:r>
            <a:r>
              <a:rPr lang="en-US" altLang="ja-JP" dirty="0"/>
              <a:t>?</a:t>
            </a:r>
            <a:endParaRPr lang="ja-JP" altLang="en-US" dirty="0"/>
          </a:p>
        </p:txBody>
      </p:sp>
      <p:sp>
        <p:nvSpPr>
          <p:cNvPr id="6" name="コンテンツ プレースホルダー 5">
            <a:extLst>
              <a:ext uri="{FF2B5EF4-FFF2-40B4-BE49-F238E27FC236}">
                <a16:creationId xmlns:a16="http://schemas.microsoft.com/office/drawing/2014/main" id="{C0FC0BE1-52FE-49EE-BEBD-0F6A0CCAC902}"/>
              </a:ext>
            </a:extLst>
          </p:cNvPr>
          <p:cNvSpPr>
            <a:spLocks noGrp="1"/>
          </p:cNvSpPr>
          <p:nvPr>
            <p:ph idx="1"/>
          </p:nvPr>
        </p:nvSpPr>
        <p:spPr>
          <a:xfrm>
            <a:off x="425038" y="1358273"/>
            <a:ext cx="11424062" cy="1077218"/>
          </a:xfrm>
        </p:spPr>
        <p:txBody>
          <a:bodyPr/>
          <a:lstStyle/>
          <a:p>
            <a:r>
              <a:rPr lang="ja-JP" altLang="en-US" sz="3200" dirty="0"/>
              <a:t>プロダクトマネージャーは、今回検討するプロダクトや機能が顧客にとり</a:t>
            </a:r>
            <a:r>
              <a:rPr lang="ja-JP" altLang="en-US" sz="3200" b="1" dirty="0">
                <a:solidFill>
                  <a:schemeClr val="accent2"/>
                </a:solidFill>
              </a:rPr>
              <a:t>どんな時どんなメリットがあるのか</a:t>
            </a:r>
            <a:r>
              <a:rPr lang="ja-JP" altLang="en-US" sz="3200" dirty="0"/>
              <a:t>共有ください。</a:t>
            </a:r>
          </a:p>
        </p:txBody>
      </p:sp>
      <p:sp>
        <p:nvSpPr>
          <p:cNvPr id="4" name="スライド番号プレースホルダー 3">
            <a:extLst>
              <a:ext uri="{FF2B5EF4-FFF2-40B4-BE49-F238E27FC236}">
                <a16:creationId xmlns:a16="http://schemas.microsoft.com/office/drawing/2014/main" id="{052C198F-6009-4C08-BD66-451E2FE74D51}"/>
              </a:ext>
            </a:extLst>
          </p:cNvPr>
          <p:cNvSpPr>
            <a:spLocks noGrp="1"/>
          </p:cNvSpPr>
          <p:nvPr>
            <p:ph type="sldNum" sz="quarter" idx="4"/>
          </p:nvPr>
        </p:nvSpPr>
        <p:spPr/>
        <p:txBody>
          <a:bodyPr/>
          <a:lstStyle/>
          <a:p>
            <a:fld id="{DC503246-BBCE-4F0A-BCDC-08FC4C52637D}" type="slidenum">
              <a:rPr lang="en-US" smtClean="0"/>
              <a:pPr/>
              <a:t>52</a:t>
            </a:fld>
            <a:endParaRPr lang="en-US"/>
          </a:p>
        </p:txBody>
      </p:sp>
      <p:pic>
        <p:nvPicPr>
          <p:cNvPr id="11" name="グラフィックス 10" descr="ストップウォッチ 単色塗りつぶし">
            <a:extLst>
              <a:ext uri="{FF2B5EF4-FFF2-40B4-BE49-F238E27FC236}">
                <a16:creationId xmlns:a16="http://schemas.microsoft.com/office/drawing/2014/main" id="{6B0292D9-57F3-4A78-9A4C-CCE9E24072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12" name="テキスト ボックス 11">
            <a:extLst>
              <a:ext uri="{FF2B5EF4-FFF2-40B4-BE49-F238E27FC236}">
                <a16:creationId xmlns:a16="http://schemas.microsoft.com/office/drawing/2014/main" id="{8AF008C4-4137-4CD6-B9A4-E49D1FC8B6C4}"/>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3 min</a:t>
            </a:r>
            <a:endParaRPr kumimoji="1" lang="ja-JP" altLang="en-US" sz="2400" dirty="0" err="1"/>
          </a:p>
        </p:txBody>
      </p:sp>
      <p:pic>
        <p:nvPicPr>
          <p:cNvPr id="13" name="グラフィックス 12" descr="ダイヤモンド 単色塗りつぶし">
            <a:extLst>
              <a:ext uri="{FF2B5EF4-FFF2-40B4-BE49-F238E27FC236}">
                <a16:creationId xmlns:a16="http://schemas.microsoft.com/office/drawing/2014/main" id="{446B7713-2905-4BE6-B611-49B42C1338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22256" y="2718908"/>
            <a:ext cx="914400" cy="914400"/>
          </a:xfrm>
          <a:prstGeom prst="rect">
            <a:avLst/>
          </a:prstGeom>
        </p:spPr>
      </p:pic>
      <p:pic>
        <p:nvPicPr>
          <p:cNvPr id="14" name="グラフィックス 13" descr="歩く 単色塗りつぶし">
            <a:extLst>
              <a:ext uri="{FF2B5EF4-FFF2-40B4-BE49-F238E27FC236}">
                <a16:creationId xmlns:a16="http://schemas.microsoft.com/office/drawing/2014/main" id="{F7A15C94-62F3-42A4-A5A0-A8B1530CD3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11626" y="2577733"/>
            <a:ext cx="1196751" cy="1196751"/>
          </a:xfrm>
          <a:prstGeom prst="rect">
            <a:avLst/>
          </a:prstGeom>
        </p:spPr>
      </p:pic>
      <p:cxnSp>
        <p:nvCxnSpPr>
          <p:cNvPr id="15" name="直線矢印コネクタ 14">
            <a:extLst>
              <a:ext uri="{FF2B5EF4-FFF2-40B4-BE49-F238E27FC236}">
                <a16:creationId xmlns:a16="http://schemas.microsoft.com/office/drawing/2014/main" id="{AE1FE68B-5AB8-4245-B3AD-7B302632548F}"/>
              </a:ext>
            </a:extLst>
          </p:cNvPr>
          <p:cNvCxnSpPr>
            <a:cxnSpLocks/>
          </p:cNvCxnSpPr>
          <p:nvPr/>
        </p:nvCxnSpPr>
        <p:spPr>
          <a:xfrm>
            <a:off x="3304120" y="3197754"/>
            <a:ext cx="1558825"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EC591E39-2962-4BBE-B748-184BC7F6781D}"/>
              </a:ext>
            </a:extLst>
          </p:cNvPr>
          <p:cNvSpPr txBox="1"/>
          <p:nvPr/>
        </p:nvSpPr>
        <p:spPr>
          <a:xfrm>
            <a:off x="1040621" y="3738582"/>
            <a:ext cx="2568346" cy="461665"/>
          </a:xfrm>
          <a:prstGeom prst="rect">
            <a:avLst/>
          </a:prstGeom>
          <a:noFill/>
        </p:spPr>
        <p:txBody>
          <a:bodyPr wrap="square" lIns="0" rIns="0" rtlCol="0">
            <a:spAutoFit/>
          </a:bodyPr>
          <a:lstStyle/>
          <a:p>
            <a:pPr algn="ctr"/>
            <a:r>
              <a:rPr kumimoji="1" lang="ja-JP" altLang="en-US" sz="2400" b="1" dirty="0">
                <a:solidFill>
                  <a:schemeClr val="accent2"/>
                </a:solidFill>
              </a:rPr>
              <a:t>どんな時 </a:t>
            </a:r>
            <a:r>
              <a:rPr kumimoji="1" lang="en-US" altLang="ja-JP" sz="2400" b="1" dirty="0">
                <a:solidFill>
                  <a:schemeClr val="accent2"/>
                </a:solidFill>
              </a:rPr>
              <a:t>( </a:t>
            </a:r>
            <a:r>
              <a:rPr kumimoji="1" lang="ja-JP" altLang="en-US" sz="2400" b="1" dirty="0">
                <a:solidFill>
                  <a:schemeClr val="accent2"/>
                </a:solidFill>
              </a:rPr>
              <a:t>状況</a:t>
            </a:r>
            <a:r>
              <a:rPr kumimoji="1" lang="en-US" altLang="ja-JP" sz="2400" b="1" dirty="0">
                <a:solidFill>
                  <a:schemeClr val="accent2"/>
                </a:solidFill>
              </a:rPr>
              <a:t> )</a:t>
            </a:r>
            <a:endParaRPr kumimoji="1" lang="ja-JP" altLang="en-US" sz="2400" dirty="0"/>
          </a:p>
        </p:txBody>
      </p:sp>
      <p:sp>
        <p:nvSpPr>
          <p:cNvPr id="19" name="テキスト ボックス 18">
            <a:extLst>
              <a:ext uri="{FF2B5EF4-FFF2-40B4-BE49-F238E27FC236}">
                <a16:creationId xmlns:a16="http://schemas.microsoft.com/office/drawing/2014/main" id="{503B2D6C-6DAD-4CE5-8FD1-610E5F3696A1}"/>
              </a:ext>
            </a:extLst>
          </p:cNvPr>
          <p:cNvSpPr txBox="1"/>
          <p:nvPr/>
        </p:nvSpPr>
        <p:spPr>
          <a:xfrm>
            <a:off x="4534064" y="3738582"/>
            <a:ext cx="2951874" cy="461665"/>
          </a:xfrm>
          <a:prstGeom prst="rect">
            <a:avLst/>
          </a:prstGeom>
          <a:noFill/>
        </p:spPr>
        <p:txBody>
          <a:bodyPr wrap="square" lIns="0" rIns="0" rtlCol="0">
            <a:spAutoFit/>
          </a:bodyPr>
          <a:lstStyle/>
          <a:p>
            <a:pPr algn="ctr"/>
            <a:r>
              <a:rPr kumimoji="1" lang="ja-JP" altLang="en-US" sz="2400" b="1" dirty="0">
                <a:solidFill>
                  <a:schemeClr val="accent2"/>
                </a:solidFill>
              </a:rPr>
              <a:t>プロダクトを使うと</a:t>
            </a:r>
            <a:endParaRPr kumimoji="1" lang="en-US" altLang="ja-JP" sz="2400" b="1" dirty="0">
              <a:solidFill>
                <a:schemeClr val="accent2"/>
              </a:solidFill>
            </a:endParaRPr>
          </a:p>
        </p:txBody>
      </p:sp>
      <p:sp>
        <p:nvSpPr>
          <p:cNvPr id="20" name="テキスト ボックス 19">
            <a:extLst>
              <a:ext uri="{FF2B5EF4-FFF2-40B4-BE49-F238E27FC236}">
                <a16:creationId xmlns:a16="http://schemas.microsoft.com/office/drawing/2014/main" id="{5A117E11-98C5-4F82-BC61-7B7942DA7283}"/>
              </a:ext>
            </a:extLst>
          </p:cNvPr>
          <p:cNvSpPr txBox="1"/>
          <p:nvPr/>
        </p:nvSpPr>
        <p:spPr>
          <a:xfrm>
            <a:off x="8168545" y="3738582"/>
            <a:ext cx="3221823" cy="461665"/>
          </a:xfrm>
          <a:prstGeom prst="rect">
            <a:avLst/>
          </a:prstGeom>
          <a:noFill/>
        </p:spPr>
        <p:txBody>
          <a:bodyPr wrap="square" lIns="0" rIns="0" rtlCol="0">
            <a:spAutoFit/>
          </a:bodyPr>
          <a:lstStyle/>
          <a:p>
            <a:pPr algn="ctr"/>
            <a:r>
              <a:rPr kumimoji="1" lang="ja-JP" altLang="en-US" sz="2400" b="1" dirty="0">
                <a:solidFill>
                  <a:schemeClr val="accent2"/>
                </a:solidFill>
              </a:rPr>
              <a:t>どんなメリット </a:t>
            </a:r>
            <a:r>
              <a:rPr kumimoji="1" lang="en-US" altLang="ja-JP" sz="2400" b="1" dirty="0">
                <a:solidFill>
                  <a:schemeClr val="accent2"/>
                </a:solidFill>
              </a:rPr>
              <a:t>( </a:t>
            </a:r>
            <a:r>
              <a:rPr kumimoji="1" lang="ja-JP" altLang="en-US" sz="2400" b="1" dirty="0">
                <a:solidFill>
                  <a:schemeClr val="accent2"/>
                </a:solidFill>
              </a:rPr>
              <a:t>報酬</a:t>
            </a:r>
            <a:r>
              <a:rPr kumimoji="1" lang="en-US" altLang="ja-JP" sz="2400" b="1" dirty="0">
                <a:solidFill>
                  <a:schemeClr val="accent2"/>
                </a:solidFill>
              </a:rPr>
              <a:t> )</a:t>
            </a:r>
          </a:p>
        </p:txBody>
      </p:sp>
      <p:sp>
        <p:nvSpPr>
          <p:cNvPr id="21" name="四角形: 角を丸くする 20">
            <a:extLst>
              <a:ext uri="{FF2B5EF4-FFF2-40B4-BE49-F238E27FC236}">
                <a16:creationId xmlns:a16="http://schemas.microsoft.com/office/drawing/2014/main" id="{16A6B8FE-EE40-408F-9F3E-5DF6759B816A}"/>
              </a:ext>
            </a:extLst>
          </p:cNvPr>
          <p:cNvSpPr/>
          <p:nvPr/>
        </p:nvSpPr>
        <p:spPr>
          <a:xfrm>
            <a:off x="1042066" y="4200924"/>
            <a:ext cx="2568347" cy="600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出張することに</a:t>
            </a:r>
            <a:endParaRPr kumimoji="1" lang="en-US" altLang="ja-JP" dirty="0">
              <a:solidFill>
                <a:schemeClr val="tx1"/>
              </a:solidFill>
            </a:endParaRPr>
          </a:p>
          <a:p>
            <a:pPr algn="ctr"/>
            <a:r>
              <a:rPr kumimoji="1" lang="ja-JP" altLang="en-US" dirty="0">
                <a:solidFill>
                  <a:schemeClr val="tx1"/>
                </a:solidFill>
              </a:rPr>
              <a:t>なった</a:t>
            </a:r>
          </a:p>
        </p:txBody>
      </p:sp>
      <p:sp>
        <p:nvSpPr>
          <p:cNvPr id="22" name="四角形: 角を丸くする 21">
            <a:extLst>
              <a:ext uri="{FF2B5EF4-FFF2-40B4-BE49-F238E27FC236}">
                <a16:creationId xmlns:a16="http://schemas.microsoft.com/office/drawing/2014/main" id="{F01A2193-1DEA-4F19-811F-A995E3E96BA1}"/>
              </a:ext>
            </a:extLst>
          </p:cNvPr>
          <p:cNvSpPr/>
          <p:nvPr/>
        </p:nvSpPr>
        <p:spPr>
          <a:xfrm>
            <a:off x="4702784" y="4200924"/>
            <a:ext cx="2568347" cy="600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dirty="0">
                <a:solidFill>
                  <a:schemeClr val="tx1"/>
                </a:solidFill>
              </a:rPr>
              <a:t>地図アプリ</a:t>
            </a:r>
            <a:r>
              <a:rPr kumimoji="1" lang="ja-JP" altLang="en-US" dirty="0">
                <a:solidFill>
                  <a:schemeClr val="tx1"/>
                </a:solidFill>
              </a:rPr>
              <a:t>を使い</a:t>
            </a:r>
            <a:br>
              <a:rPr kumimoji="1" lang="en-US" altLang="ja-JP" dirty="0">
                <a:solidFill>
                  <a:schemeClr val="tx1"/>
                </a:solidFill>
              </a:rPr>
            </a:br>
            <a:r>
              <a:rPr kumimoji="1" lang="ja-JP" altLang="en-US" dirty="0">
                <a:solidFill>
                  <a:schemeClr val="tx1"/>
                </a:solidFill>
              </a:rPr>
              <a:t>経路を検索する</a:t>
            </a:r>
          </a:p>
        </p:txBody>
      </p:sp>
      <p:sp>
        <p:nvSpPr>
          <p:cNvPr id="23" name="四角形: 角を丸くする 22">
            <a:extLst>
              <a:ext uri="{FF2B5EF4-FFF2-40B4-BE49-F238E27FC236}">
                <a16:creationId xmlns:a16="http://schemas.microsoft.com/office/drawing/2014/main" id="{C6008F02-319F-4F70-9979-1F8662F9584D}"/>
              </a:ext>
            </a:extLst>
          </p:cNvPr>
          <p:cNvSpPr/>
          <p:nvPr/>
        </p:nvSpPr>
        <p:spPr>
          <a:xfrm>
            <a:off x="8495283" y="4200924"/>
            <a:ext cx="2568347" cy="600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ルートと移動時間がわかり計画が立てられる</a:t>
            </a:r>
          </a:p>
        </p:txBody>
      </p:sp>
      <p:pic>
        <p:nvPicPr>
          <p:cNvPr id="25" name="グラフィックス 24" descr="ピン止めした地図 単色塗りつぶし">
            <a:extLst>
              <a:ext uri="{FF2B5EF4-FFF2-40B4-BE49-F238E27FC236}">
                <a16:creationId xmlns:a16="http://schemas.microsoft.com/office/drawing/2014/main" id="{2783C459-4B32-48EA-8B2D-D7292D428C5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22952" y="2672821"/>
            <a:ext cx="1006575" cy="1006575"/>
          </a:xfrm>
          <a:prstGeom prst="rect">
            <a:avLst/>
          </a:prstGeom>
        </p:spPr>
      </p:pic>
      <p:sp>
        <p:nvSpPr>
          <p:cNvPr id="24" name="四角形: 角を丸くする 23">
            <a:extLst>
              <a:ext uri="{FF2B5EF4-FFF2-40B4-BE49-F238E27FC236}">
                <a16:creationId xmlns:a16="http://schemas.microsoft.com/office/drawing/2014/main" id="{4D24B392-21A9-42E1-9C5A-AD11772A5293}"/>
              </a:ext>
            </a:extLst>
          </p:cNvPr>
          <p:cNvSpPr/>
          <p:nvPr/>
        </p:nvSpPr>
        <p:spPr>
          <a:xfrm>
            <a:off x="1042066" y="4903196"/>
            <a:ext cx="2568347" cy="600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誰がいつどこで商談したか不明</a:t>
            </a:r>
          </a:p>
        </p:txBody>
      </p:sp>
      <p:sp>
        <p:nvSpPr>
          <p:cNvPr id="26" name="四角形: 角を丸くする 25">
            <a:extLst>
              <a:ext uri="{FF2B5EF4-FFF2-40B4-BE49-F238E27FC236}">
                <a16:creationId xmlns:a16="http://schemas.microsoft.com/office/drawing/2014/main" id="{257785C3-7109-4ED2-AFAD-B528D8E779C8}"/>
              </a:ext>
            </a:extLst>
          </p:cNvPr>
          <p:cNvSpPr/>
          <p:nvPr/>
        </p:nvSpPr>
        <p:spPr>
          <a:xfrm>
            <a:off x="4702784" y="4903196"/>
            <a:ext cx="2568347" cy="600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dirty="0">
                <a:solidFill>
                  <a:schemeClr val="tx1"/>
                </a:solidFill>
              </a:rPr>
              <a:t>営業管理システム</a:t>
            </a:r>
            <a:r>
              <a:rPr kumimoji="1" lang="ja-JP" altLang="en-US" dirty="0">
                <a:solidFill>
                  <a:schemeClr val="tx1"/>
                </a:solidFill>
              </a:rPr>
              <a:t>で商談の録音・記録をする</a:t>
            </a:r>
          </a:p>
        </p:txBody>
      </p:sp>
      <p:sp>
        <p:nvSpPr>
          <p:cNvPr id="27" name="四角形: 角を丸くする 26">
            <a:extLst>
              <a:ext uri="{FF2B5EF4-FFF2-40B4-BE49-F238E27FC236}">
                <a16:creationId xmlns:a16="http://schemas.microsoft.com/office/drawing/2014/main" id="{47BC51B9-1593-4DBE-8E02-36CB35FB0C67}"/>
              </a:ext>
            </a:extLst>
          </p:cNvPr>
          <p:cNvSpPr/>
          <p:nvPr/>
        </p:nvSpPr>
        <p:spPr>
          <a:xfrm>
            <a:off x="8495283" y="4903196"/>
            <a:ext cx="2568347" cy="600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商談のタイムリーなフォローができる</a:t>
            </a:r>
          </a:p>
        </p:txBody>
      </p:sp>
      <p:sp>
        <p:nvSpPr>
          <p:cNvPr id="28" name="四角形: 角を丸くする 27">
            <a:extLst>
              <a:ext uri="{FF2B5EF4-FFF2-40B4-BE49-F238E27FC236}">
                <a16:creationId xmlns:a16="http://schemas.microsoft.com/office/drawing/2014/main" id="{39B99393-AB8D-43F4-B90B-77B509EA409B}"/>
              </a:ext>
            </a:extLst>
          </p:cNvPr>
          <p:cNvSpPr/>
          <p:nvPr/>
        </p:nvSpPr>
        <p:spPr>
          <a:xfrm>
            <a:off x="1042066" y="5605468"/>
            <a:ext cx="2568347" cy="600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システム開発見積りで過去の値を参照したい</a:t>
            </a:r>
          </a:p>
        </p:txBody>
      </p:sp>
      <p:sp>
        <p:nvSpPr>
          <p:cNvPr id="29" name="四角形: 角を丸くする 28">
            <a:extLst>
              <a:ext uri="{FF2B5EF4-FFF2-40B4-BE49-F238E27FC236}">
                <a16:creationId xmlns:a16="http://schemas.microsoft.com/office/drawing/2014/main" id="{FFC6BB21-ADAE-48B1-8038-09A72CC55783}"/>
              </a:ext>
            </a:extLst>
          </p:cNvPr>
          <p:cNvSpPr/>
          <p:nvPr/>
        </p:nvSpPr>
        <p:spPr>
          <a:xfrm>
            <a:off x="4702784" y="5605468"/>
            <a:ext cx="2568347" cy="600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dirty="0">
                <a:solidFill>
                  <a:schemeClr val="tx1"/>
                </a:solidFill>
              </a:rPr>
              <a:t>案件管理システム</a:t>
            </a:r>
            <a:r>
              <a:rPr kumimoji="1" lang="ja-JP" altLang="en-US" dirty="0">
                <a:solidFill>
                  <a:schemeClr val="tx1"/>
                </a:solidFill>
              </a:rPr>
              <a:t>で同条件の案件を検索する</a:t>
            </a:r>
          </a:p>
        </p:txBody>
      </p:sp>
      <p:sp>
        <p:nvSpPr>
          <p:cNvPr id="30" name="四角形: 角を丸くする 29">
            <a:extLst>
              <a:ext uri="{FF2B5EF4-FFF2-40B4-BE49-F238E27FC236}">
                <a16:creationId xmlns:a16="http://schemas.microsoft.com/office/drawing/2014/main" id="{3404A171-86AA-42CC-B087-E51B71E25591}"/>
              </a:ext>
            </a:extLst>
          </p:cNvPr>
          <p:cNvSpPr/>
          <p:nvPr/>
        </p:nvSpPr>
        <p:spPr>
          <a:xfrm>
            <a:off x="8495283" y="5605468"/>
            <a:ext cx="2568347" cy="600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大きく外さない提案額の範囲を把握できる</a:t>
            </a:r>
          </a:p>
        </p:txBody>
      </p:sp>
      <p:cxnSp>
        <p:nvCxnSpPr>
          <p:cNvPr id="31" name="直線矢印コネクタ 30">
            <a:extLst>
              <a:ext uri="{FF2B5EF4-FFF2-40B4-BE49-F238E27FC236}">
                <a16:creationId xmlns:a16="http://schemas.microsoft.com/office/drawing/2014/main" id="{F1E5F119-0BDA-4C79-BB74-6CCE036B2888}"/>
              </a:ext>
            </a:extLst>
          </p:cNvPr>
          <p:cNvCxnSpPr>
            <a:cxnSpLocks/>
          </p:cNvCxnSpPr>
          <p:nvPr/>
        </p:nvCxnSpPr>
        <p:spPr>
          <a:xfrm>
            <a:off x="7055238" y="3197754"/>
            <a:ext cx="1558825"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446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9B98E04-F1A5-477A-863F-C0848428999E}"/>
              </a:ext>
            </a:extLst>
          </p:cNvPr>
          <p:cNvSpPr>
            <a:spLocks noGrp="1"/>
          </p:cNvSpPr>
          <p:nvPr>
            <p:ph type="title"/>
          </p:nvPr>
        </p:nvSpPr>
        <p:spPr>
          <a:xfrm>
            <a:off x="425038" y="3106643"/>
            <a:ext cx="11424062" cy="644714"/>
          </a:xfrm>
        </p:spPr>
        <p:txBody>
          <a:bodyPr/>
          <a:lstStyle/>
          <a:p>
            <a:pPr algn="ctr"/>
            <a:r>
              <a:rPr kumimoji="1" lang="ja-JP" altLang="en-US" dirty="0"/>
              <a:t>本日は実践編を行います</a:t>
            </a:r>
          </a:p>
        </p:txBody>
      </p:sp>
      <p:sp>
        <p:nvSpPr>
          <p:cNvPr id="4" name="スライド番号プレースホルダー 3">
            <a:extLst>
              <a:ext uri="{FF2B5EF4-FFF2-40B4-BE49-F238E27FC236}">
                <a16:creationId xmlns:a16="http://schemas.microsoft.com/office/drawing/2014/main" id="{DCA8FD7E-D81C-4F64-B9BC-5BBA4443424D}"/>
              </a:ext>
            </a:extLst>
          </p:cNvPr>
          <p:cNvSpPr>
            <a:spLocks noGrp="1"/>
          </p:cNvSpPr>
          <p:nvPr>
            <p:ph type="sldNum" sz="quarter" idx="4"/>
          </p:nvPr>
        </p:nvSpPr>
        <p:spPr/>
        <p:txBody>
          <a:bodyPr/>
          <a:lstStyle/>
          <a:p>
            <a:fld id="{DC503246-BBCE-4F0A-BCDC-08FC4C52637D}" type="slidenum">
              <a:rPr lang="en-US" smtClean="0"/>
              <a:pPr/>
              <a:t>6</a:t>
            </a:fld>
            <a:endParaRPr lang="en-US"/>
          </a:p>
        </p:txBody>
      </p:sp>
    </p:spTree>
    <p:extLst>
      <p:ext uri="{BB962C8B-B14F-4D97-AF65-F5344CB8AC3E}">
        <p14:creationId xmlns:p14="http://schemas.microsoft.com/office/powerpoint/2010/main" val="2090069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A0C1280-F3E8-4153-84EF-7A85CE67B522}"/>
              </a:ext>
            </a:extLst>
          </p:cNvPr>
          <p:cNvSpPr>
            <a:spLocks noGrp="1"/>
          </p:cNvSpPr>
          <p:nvPr>
            <p:ph type="title"/>
          </p:nvPr>
        </p:nvSpPr>
        <p:spPr/>
        <p:txBody>
          <a:bodyPr/>
          <a:lstStyle/>
          <a:p>
            <a:r>
              <a:rPr kumimoji="1" lang="ja-JP" altLang="en-US" sz="4000" dirty="0"/>
              <a:t>ワークショップで実践する </a:t>
            </a:r>
            <a:r>
              <a:rPr kumimoji="1" lang="en-US" altLang="ja-JP" sz="4000" dirty="0"/>
              <a:t>Amazon </a:t>
            </a:r>
            <a:r>
              <a:rPr kumimoji="1" lang="ja-JP" altLang="en-US" sz="4000" dirty="0"/>
              <a:t>のプロダクト開発プロセス </a:t>
            </a:r>
            <a:r>
              <a:rPr kumimoji="1" lang="en-US" altLang="ja-JP" sz="4000" dirty="0"/>
              <a:t>:</a:t>
            </a:r>
            <a:r>
              <a:rPr kumimoji="1" lang="ja-JP" altLang="en-US" sz="4000" dirty="0"/>
              <a:t> </a:t>
            </a:r>
            <a:r>
              <a:rPr kumimoji="1" lang="en-US" altLang="ja-JP" dirty="0"/>
              <a:t>Working Backwards </a:t>
            </a:r>
            <a:r>
              <a:rPr kumimoji="1" lang="ja-JP" altLang="en-US" dirty="0"/>
              <a:t>の構成</a:t>
            </a:r>
          </a:p>
        </p:txBody>
      </p:sp>
      <p:sp>
        <p:nvSpPr>
          <p:cNvPr id="4" name="スライド番号プレースホルダー 3">
            <a:extLst>
              <a:ext uri="{FF2B5EF4-FFF2-40B4-BE49-F238E27FC236}">
                <a16:creationId xmlns:a16="http://schemas.microsoft.com/office/drawing/2014/main" id="{03B5551A-4DC0-4DE2-80F0-43EDDA55C6F5}"/>
              </a:ext>
            </a:extLst>
          </p:cNvPr>
          <p:cNvSpPr>
            <a:spLocks noGrp="1"/>
          </p:cNvSpPr>
          <p:nvPr>
            <p:ph type="sldNum" sz="quarter" idx="4"/>
          </p:nvPr>
        </p:nvSpPr>
        <p:spPr/>
        <p:txBody>
          <a:bodyPr/>
          <a:lstStyle/>
          <a:p>
            <a:fld id="{DC503246-BBCE-4F0A-BCDC-08FC4C52637D}" type="slidenum">
              <a:rPr lang="en-US" smtClean="0"/>
              <a:pPr/>
              <a:t>7</a:t>
            </a:fld>
            <a:endParaRPr lang="en-US"/>
          </a:p>
        </p:txBody>
      </p:sp>
      <p:sp>
        <p:nvSpPr>
          <p:cNvPr id="5" name="矢印: 五方向 4">
            <a:extLst>
              <a:ext uri="{FF2B5EF4-FFF2-40B4-BE49-F238E27FC236}">
                <a16:creationId xmlns:a16="http://schemas.microsoft.com/office/drawing/2014/main" id="{01C015B1-6E3C-4F35-A122-1F03EB75C97D}"/>
              </a:ext>
            </a:extLst>
          </p:cNvPr>
          <p:cNvSpPr/>
          <p:nvPr/>
        </p:nvSpPr>
        <p:spPr>
          <a:xfrm>
            <a:off x="425038" y="1882446"/>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rPr>
              <a:t>Listen</a:t>
            </a:r>
            <a:endParaRPr kumimoji="1" lang="ja-JP" altLang="en-US" sz="2400" b="1" dirty="0" err="1">
              <a:solidFill>
                <a:schemeClr val="bg1"/>
              </a:solidFill>
            </a:endParaRPr>
          </a:p>
        </p:txBody>
      </p:sp>
      <p:sp>
        <p:nvSpPr>
          <p:cNvPr id="6" name="矢印: 五方向 5">
            <a:extLst>
              <a:ext uri="{FF2B5EF4-FFF2-40B4-BE49-F238E27FC236}">
                <a16:creationId xmlns:a16="http://schemas.microsoft.com/office/drawing/2014/main" id="{3375E202-8EAB-4F1C-B755-ADAAB7CDA493}"/>
              </a:ext>
            </a:extLst>
          </p:cNvPr>
          <p:cNvSpPr/>
          <p:nvPr/>
        </p:nvSpPr>
        <p:spPr>
          <a:xfrm>
            <a:off x="2779864" y="1882446"/>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rPr>
              <a:t>Define</a:t>
            </a:r>
            <a:endParaRPr kumimoji="1" lang="ja-JP" altLang="en-US" sz="2400" b="1" dirty="0" err="1">
              <a:solidFill>
                <a:schemeClr val="bg1"/>
              </a:solidFill>
            </a:endParaRPr>
          </a:p>
        </p:txBody>
      </p:sp>
      <p:sp>
        <p:nvSpPr>
          <p:cNvPr id="7" name="矢印: 五方向 6">
            <a:extLst>
              <a:ext uri="{FF2B5EF4-FFF2-40B4-BE49-F238E27FC236}">
                <a16:creationId xmlns:a16="http://schemas.microsoft.com/office/drawing/2014/main" id="{0A5EA5F7-391F-42C7-83F1-1A765D3F772E}"/>
              </a:ext>
            </a:extLst>
          </p:cNvPr>
          <p:cNvSpPr/>
          <p:nvPr/>
        </p:nvSpPr>
        <p:spPr>
          <a:xfrm>
            <a:off x="5134690" y="1882446"/>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rPr>
              <a:t>Invent</a:t>
            </a:r>
            <a:endParaRPr kumimoji="1" lang="ja-JP" altLang="en-US" sz="2400" b="1" dirty="0" err="1">
              <a:solidFill>
                <a:schemeClr val="bg1"/>
              </a:solidFill>
            </a:endParaRPr>
          </a:p>
        </p:txBody>
      </p:sp>
      <p:sp>
        <p:nvSpPr>
          <p:cNvPr id="8" name="矢印: 五方向 7">
            <a:extLst>
              <a:ext uri="{FF2B5EF4-FFF2-40B4-BE49-F238E27FC236}">
                <a16:creationId xmlns:a16="http://schemas.microsoft.com/office/drawing/2014/main" id="{6302F7B5-6F4C-4A9F-AD2D-86CDAB1527ED}"/>
              </a:ext>
            </a:extLst>
          </p:cNvPr>
          <p:cNvSpPr/>
          <p:nvPr/>
        </p:nvSpPr>
        <p:spPr>
          <a:xfrm>
            <a:off x="7489516" y="1882446"/>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rPr>
              <a:t>Refine</a:t>
            </a:r>
            <a:endParaRPr kumimoji="1" lang="ja-JP" altLang="en-US" sz="2400" b="1" dirty="0" err="1">
              <a:solidFill>
                <a:schemeClr val="bg1"/>
              </a:solidFill>
            </a:endParaRPr>
          </a:p>
        </p:txBody>
      </p:sp>
      <p:sp>
        <p:nvSpPr>
          <p:cNvPr id="9" name="矢印: 五方向 8">
            <a:extLst>
              <a:ext uri="{FF2B5EF4-FFF2-40B4-BE49-F238E27FC236}">
                <a16:creationId xmlns:a16="http://schemas.microsoft.com/office/drawing/2014/main" id="{7DB7F03D-B079-4118-AB23-CC3442AEECDE}"/>
              </a:ext>
            </a:extLst>
          </p:cNvPr>
          <p:cNvSpPr/>
          <p:nvPr/>
        </p:nvSpPr>
        <p:spPr>
          <a:xfrm>
            <a:off x="9844341" y="1882446"/>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rPr>
              <a:t>Test/Iterate</a:t>
            </a:r>
            <a:endParaRPr kumimoji="1" lang="ja-JP" altLang="en-US" sz="2400" b="1" dirty="0" err="1">
              <a:solidFill>
                <a:schemeClr val="bg1"/>
              </a:solidFill>
            </a:endParaRPr>
          </a:p>
        </p:txBody>
      </p:sp>
      <p:sp>
        <p:nvSpPr>
          <p:cNvPr id="20" name="四角形: 角を丸くする 19">
            <a:extLst>
              <a:ext uri="{FF2B5EF4-FFF2-40B4-BE49-F238E27FC236}">
                <a16:creationId xmlns:a16="http://schemas.microsoft.com/office/drawing/2014/main" id="{1F94E0DD-CB9B-476F-9B8C-98318A8C44D5}"/>
              </a:ext>
            </a:extLst>
          </p:cNvPr>
          <p:cNvSpPr/>
          <p:nvPr/>
        </p:nvSpPr>
        <p:spPr>
          <a:xfrm>
            <a:off x="425038" y="2534610"/>
            <a:ext cx="2200175" cy="1944416"/>
          </a:xfrm>
          <a:prstGeom prst="roundRect">
            <a:avLst>
              <a:gd name="adj" fmla="val 50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600" b="1" dirty="0">
              <a:solidFill>
                <a:schemeClr val="tx1"/>
              </a:solidFill>
            </a:endParaRPr>
          </a:p>
          <a:p>
            <a:r>
              <a:rPr kumimoji="1" lang="ja-JP" altLang="en-US" sz="1600" b="1" dirty="0">
                <a:solidFill>
                  <a:schemeClr val="tx1"/>
                </a:solidFill>
              </a:rPr>
              <a:t>顧客は誰か</a:t>
            </a:r>
            <a:r>
              <a:rPr kumimoji="1" lang="en-US" altLang="ja-JP" sz="1600" b="1" dirty="0">
                <a:solidFill>
                  <a:schemeClr val="tx1"/>
                </a:solidFill>
              </a:rPr>
              <a:t>?</a:t>
            </a:r>
            <a:r>
              <a:rPr kumimoji="1" lang="ja-JP" altLang="en-US" sz="1600" dirty="0">
                <a:solidFill>
                  <a:schemeClr val="tx1"/>
                </a:solidFill>
              </a:rPr>
              <a:t> </a:t>
            </a:r>
            <a:r>
              <a:rPr kumimoji="1" lang="en-US" altLang="ja-JP" sz="1600" dirty="0">
                <a:solidFill>
                  <a:schemeClr val="tx1"/>
                </a:solidFill>
              </a:rPr>
              <a:t>:</a:t>
            </a:r>
          </a:p>
          <a:p>
            <a:r>
              <a:rPr kumimoji="1" lang="ja-JP" altLang="en-US" sz="1600" dirty="0">
                <a:solidFill>
                  <a:schemeClr val="tx1"/>
                </a:solidFill>
              </a:rPr>
              <a:t>顧客の目的と達成するための行動は何か。行動をはじめるきっかけは何か。</a:t>
            </a:r>
          </a:p>
        </p:txBody>
      </p:sp>
      <p:sp>
        <p:nvSpPr>
          <p:cNvPr id="21" name="四角形: 角を丸くする 20">
            <a:extLst>
              <a:ext uri="{FF2B5EF4-FFF2-40B4-BE49-F238E27FC236}">
                <a16:creationId xmlns:a16="http://schemas.microsoft.com/office/drawing/2014/main" id="{8BBB148A-4222-482C-93A2-3B3F53D4E487}"/>
              </a:ext>
            </a:extLst>
          </p:cNvPr>
          <p:cNvSpPr/>
          <p:nvPr/>
        </p:nvSpPr>
        <p:spPr>
          <a:xfrm>
            <a:off x="2779864" y="2534610"/>
            <a:ext cx="2200175" cy="1944416"/>
          </a:xfrm>
          <a:prstGeom prst="roundRect">
            <a:avLst>
              <a:gd name="adj" fmla="val 50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600" b="1" dirty="0">
              <a:solidFill>
                <a:schemeClr val="tx1"/>
              </a:solidFill>
            </a:endParaRPr>
          </a:p>
          <a:p>
            <a:r>
              <a:rPr kumimoji="1" lang="ja-JP" altLang="en-US" sz="1600" b="1" dirty="0">
                <a:solidFill>
                  <a:schemeClr val="tx1"/>
                </a:solidFill>
              </a:rPr>
              <a:t>課題と機会は何か </a:t>
            </a:r>
            <a:r>
              <a:rPr kumimoji="1" lang="en-US" altLang="ja-JP" sz="1600" b="1" dirty="0">
                <a:solidFill>
                  <a:schemeClr val="tx1"/>
                </a:solidFill>
              </a:rPr>
              <a:t>? </a:t>
            </a:r>
            <a:r>
              <a:rPr kumimoji="1" lang="ja-JP" altLang="en-US" sz="1600" dirty="0">
                <a:solidFill>
                  <a:schemeClr val="tx1"/>
                </a:solidFill>
              </a:rPr>
              <a:t> </a:t>
            </a:r>
            <a:r>
              <a:rPr kumimoji="1" lang="en-US" altLang="ja-JP" sz="1600" dirty="0">
                <a:solidFill>
                  <a:schemeClr val="tx1"/>
                </a:solidFill>
              </a:rPr>
              <a:t>: </a:t>
            </a:r>
          </a:p>
          <a:p>
            <a:r>
              <a:rPr kumimoji="1" lang="ja-JP" altLang="en-US" sz="1600" dirty="0">
                <a:solidFill>
                  <a:schemeClr val="tx1"/>
                </a:solidFill>
              </a:rPr>
              <a:t>行動しない、あるいは行動を促進する状況は何か </a:t>
            </a:r>
            <a:r>
              <a:rPr kumimoji="1" lang="en-US" altLang="ja-JP" sz="1600" dirty="0">
                <a:solidFill>
                  <a:schemeClr val="tx1"/>
                </a:solidFill>
              </a:rPr>
              <a:t>? </a:t>
            </a:r>
            <a:r>
              <a:rPr kumimoji="1" lang="ja-JP" altLang="en-US" sz="1600" dirty="0">
                <a:solidFill>
                  <a:schemeClr val="tx1"/>
                </a:solidFill>
              </a:rPr>
              <a:t>その状況に製品はどうかかわるか。</a:t>
            </a:r>
          </a:p>
        </p:txBody>
      </p:sp>
      <p:sp>
        <p:nvSpPr>
          <p:cNvPr id="22" name="四角形: 角を丸くする 21">
            <a:extLst>
              <a:ext uri="{FF2B5EF4-FFF2-40B4-BE49-F238E27FC236}">
                <a16:creationId xmlns:a16="http://schemas.microsoft.com/office/drawing/2014/main" id="{D624DC8A-9735-4A8D-9D2B-A5A0E7E73FFC}"/>
              </a:ext>
            </a:extLst>
          </p:cNvPr>
          <p:cNvSpPr/>
          <p:nvPr/>
        </p:nvSpPr>
        <p:spPr>
          <a:xfrm>
            <a:off x="5134689" y="2534610"/>
            <a:ext cx="2200175" cy="1944416"/>
          </a:xfrm>
          <a:prstGeom prst="roundRect">
            <a:avLst>
              <a:gd name="adj" fmla="val 5043"/>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600" b="1" dirty="0">
              <a:solidFill>
                <a:schemeClr val="tx1"/>
              </a:solidFill>
            </a:endParaRPr>
          </a:p>
          <a:p>
            <a:r>
              <a:rPr kumimoji="1" lang="ja-JP" altLang="en-US" sz="1600" b="1" dirty="0">
                <a:solidFill>
                  <a:schemeClr val="tx1"/>
                </a:solidFill>
              </a:rPr>
              <a:t>解決策は何か </a:t>
            </a:r>
            <a:r>
              <a:rPr kumimoji="1" lang="en-US" altLang="ja-JP" sz="1600" b="1" dirty="0">
                <a:solidFill>
                  <a:schemeClr val="tx1"/>
                </a:solidFill>
              </a:rPr>
              <a:t>? </a:t>
            </a:r>
            <a:r>
              <a:rPr kumimoji="1" lang="en-US" altLang="ja-JP" sz="1600" dirty="0">
                <a:solidFill>
                  <a:schemeClr val="tx1"/>
                </a:solidFill>
              </a:rPr>
              <a:t>:</a:t>
            </a:r>
          </a:p>
          <a:p>
            <a:r>
              <a:rPr kumimoji="1" lang="ja-JP" altLang="en-US" sz="1600" dirty="0">
                <a:solidFill>
                  <a:schemeClr val="tx1"/>
                </a:solidFill>
              </a:rPr>
              <a:t>行動の障害を取り除き、促進する最良の解決策は何か。</a:t>
            </a:r>
          </a:p>
        </p:txBody>
      </p:sp>
      <p:sp>
        <p:nvSpPr>
          <p:cNvPr id="23" name="四角形: 角を丸くする 22">
            <a:extLst>
              <a:ext uri="{FF2B5EF4-FFF2-40B4-BE49-F238E27FC236}">
                <a16:creationId xmlns:a16="http://schemas.microsoft.com/office/drawing/2014/main" id="{C487BD49-8BB0-411D-96FC-DDB5D9D1EB2E}"/>
              </a:ext>
            </a:extLst>
          </p:cNvPr>
          <p:cNvSpPr/>
          <p:nvPr/>
        </p:nvSpPr>
        <p:spPr>
          <a:xfrm>
            <a:off x="7489514" y="2534610"/>
            <a:ext cx="2200175" cy="1944416"/>
          </a:xfrm>
          <a:prstGeom prst="roundRect">
            <a:avLst>
              <a:gd name="adj" fmla="val 50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600" dirty="0">
              <a:solidFill>
                <a:schemeClr val="tx1"/>
              </a:solidFill>
            </a:endParaRPr>
          </a:p>
          <a:p>
            <a:r>
              <a:rPr kumimoji="1" lang="ja-JP" altLang="en-US" sz="1600" b="1" dirty="0">
                <a:solidFill>
                  <a:schemeClr val="tx1"/>
                </a:solidFill>
              </a:rPr>
              <a:t>最終的な顧客の体験は </a:t>
            </a:r>
            <a:r>
              <a:rPr kumimoji="1" lang="en-US" altLang="ja-JP" sz="1600" b="1" dirty="0">
                <a:solidFill>
                  <a:schemeClr val="tx1"/>
                </a:solidFill>
              </a:rPr>
              <a:t>?</a:t>
            </a:r>
            <a:r>
              <a:rPr kumimoji="1" lang="ja-JP" altLang="en-US" sz="1600" dirty="0">
                <a:solidFill>
                  <a:schemeClr val="tx1"/>
                </a:solidFill>
              </a:rPr>
              <a:t> </a:t>
            </a:r>
            <a:r>
              <a:rPr kumimoji="1" lang="en-US" altLang="ja-JP" sz="1600" dirty="0">
                <a:solidFill>
                  <a:schemeClr val="tx1"/>
                </a:solidFill>
              </a:rPr>
              <a:t>: </a:t>
            </a:r>
            <a:r>
              <a:rPr kumimoji="1" lang="ja-JP" altLang="en-US" sz="1600" dirty="0">
                <a:solidFill>
                  <a:schemeClr val="tx1"/>
                </a:solidFill>
              </a:rPr>
              <a:t>顧客はどのように製品の存在を知り解決策を採用するのか。どのように正当性を訴求するか。</a:t>
            </a:r>
          </a:p>
        </p:txBody>
      </p:sp>
      <p:sp>
        <p:nvSpPr>
          <p:cNvPr id="24" name="四角形: 角を丸くする 23">
            <a:extLst>
              <a:ext uri="{FF2B5EF4-FFF2-40B4-BE49-F238E27FC236}">
                <a16:creationId xmlns:a16="http://schemas.microsoft.com/office/drawing/2014/main" id="{FFD3FA8A-153F-4438-A921-18E6A4200E79}"/>
              </a:ext>
            </a:extLst>
          </p:cNvPr>
          <p:cNvSpPr/>
          <p:nvPr/>
        </p:nvSpPr>
        <p:spPr>
          <a:xfrm>
            <a:off x="9844341" y="2534610"/>
            <a:ext cx="2200175" cy="1944416"/>
          </a:xfrm>
          <a:prstGeom prst="roundRect">
            <a:avLst>
              <a:gd name="adj" fmla="val 50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600" dirty="0">
              <a:solidFill>
                <a:schemeClr val="tx1"/>
              </a:solidFill>
            </a:endParaRPr>
          </a:p>
          <a:p>
            <a:r>
              <a:rPr kumimoji="1" lang="ja-JP" altLang="en-US" sz="1600" b="1" dirty="0">
                <a:solidFill>
                  <a:schemeClr val="tx1"/>
                </a:solidFill>
              </a:rPr>
              <a:t>成功を計測する指標は </a:t>
            </a:r>
            <a:r>
              <a:rPr kumimoji="1" lang="en-US" altLang="ja-JP" sz="1600" b="1" dirty="0">
                <a:solidFill>
                  <a:schemeClr val="tx1"/>
                </a:solidFill>
              </a:rPr>
              <a:t>?</a:t>
            </a:r>
            <a:r>
              <a:rPr kumimoji="1" lang="en-US" altLang="ja-JP" sz="1600" dirty="0">
                <a:solidFill>
                  <a:schemeClr val="tx1"/>
                </a:solidFill>
              </a:rPr>
              <a:t>: </a:t>
            </a:r>
            <a:br>
              <a:rPr kumimoji="1" lang="en-US" altLang="ja-JP" sz="1600" dirty="0">
                <a:solidFill>
                  <a:schemeClr val="tx1"/>
                </a:solidFill>
              </a:rPr>
            </a:br>
            <a:r>
              <a:rPr kumimoji="1" lang="ja-JP" altLang="en-US" sz="1600" dirty="0">
                <a:solidFill>
                  <a:schemeClr val="tx1"/>
                </a:solidFill>
              </a:rPr>
              <a:t>課題の解決を誰がどのように計測し評価するのか。</a:t>
            </a:r>
          </a:p>
        </p:txBody>
      </p:sp>
      <p:cxnSp>
        <p:nvCxnSpPr>
          <p:cNvPr id="26" name="直線矢印コネクタ 25">
            <a:extLst>
              <a:ext uri="{FF2B5EF4-FFF2-40B4-BE49-F238E27FC236}">
                <a16:creationId xmlns:a16="http://schemas.microsoft.com/office/drawing/2014/main" id="{EDC61702-132A-4657-A0C0-DC78AD996677}"/>
              </a:ext>
            </a:extLst>
          </p:cNvPr>
          <p:cNvCxnSpPr/>
          <p:nvPr/>
        </p:nvCxnSpPr>
        <p:spPr>
          <a:xfrm>
            <a:off x="425038" y="5801032"/>
            <a:ext cx="11619478"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D5FC8963-3D78-46C3-8979-FFC0299FD389}"/>
              </a:ext>
            </a:extLst>
          </p:cNvPr>
          <p:cNvSpPr txBox="1"/>
          <p:nvPr/>
        </p:nvSpPr>
        <p:spPr>
          <a:xfrm>
            <a:off x="342899" y="5801032"/>
            <a:ext cx="11701617" cy="646331"/>
          </a:xfrm>
          <a:prstGeom prst="rect">
            <a:avLst/>
          </a:prstGeom>
          <a:noFill/>
        </p:spPr>
        <p:txBody>
          <a:bodyPr wrap="square" lIns="0" rIns="0" rtlCol="0">
            <a:spAutoFit/>
          </a:bodyPr>
          <a:lstStyle/>
          <a:p>
            <a:pPr algn="r"/>
            <a:r>
              <a:rPr kumimoji="1" lang="en-US" altLang="ja-JP" b="1" dirty="0">
                <a:solidFill>
                  <a:schemeClr val="accent2">
                    <a:lumMod val="75000"/>
                  </a:schemeClr>
                </a:solidFill>
              </a:rPr>
              <a:t>※</a:t>
            </a:r>
            <a:r>
              <a:rPr kumimoji="1" lang="ja-JP" altLang="en-US" b="1" dirty="0">
                <a:solidFill>
                  <a:schemeClr val="accent2">
                    <a:lumMod val="75000"/>
                  </a:schemeClr>
                </a:solidFill>
              </a:rPr>
              <a:t>ワークショップで行う </a:t>
            </a:r>
            <a:r>
              <a:rPr kumimoji="1" lang="en-US" altLang="ja-JP" b="1" dirty="0">
                <a:solidFill>
                  <a:schemeClr val="accent2">
                    <a:lumMod val="75000"/>
                  </a:schemeClr>
                </a:solidFill>
              </a:rPr>
              <a:t>Working Backwards </a:t>
            </a:r>
            <a:r>
              <a:rPr kumimoji="1" lang="ja-JP" altLang="en-US" b="1" dirty="0">
                <a:solidFill>
                  <a:schemeClr val="accent2">
                    <a:lumMod val="75000"/>
                  </a:schemeClr>
                </a:solidFill>
              </a:rPr>
              <a:t>は時間の成約と</a:t>
            </a:r>
            <a:br>
              <a:rPr kumimoji="1" lang="en-US" altLang="ja-JP" b="1" dirty="0">
                <a:solidFill>
                  <a:schemeClr val="accent2">
                    <a:lumMod val="75000"/>
                  </a:schemeClr>
                </a:solidFill>
              </a:rPr>
            </a:br>
            <a:r>
              <a:rPr kumimoji="1" lang="ja-JP" altLang="en-US" b="1" dirty="0">
                <a:solidFill>
                  <a:schemeClr val="accent2">
                    <a:lumMod val="75000"/>
                  </a:schemeClr>
                </a:solidFill>
              </a:rPr>
              <a:t>効率性のため簡略化されています</a:t>
            </a:r>
          </a:p>
        </p:txBody>
      </p:sp>
      <p:pic>
        <p:nvPicPr>
          <p:cNvPr id="28" name="グラフィックス 27" descr="ストップウォッチ 単色塗りつぶし">
            <a:extLst>
              <a:ext uri="{FF2B5EF4-FFF2-40B4-BE49-F238E27FC236}">
                <a16:creationId xmlns:a16="http://schemas.microsoft.com/office/drawing/2014/main" id="{285C81B4-CB4B-4256-A29A-C53FB86B0F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5038" y="4625755"/>
            <a:ext cx="763585" cy="763585"/>
          </a:xfrm>
          <a:prstGeom prst="rect">
            <a:avLst/>
          </a:prstGeom>
        </p:spPr>
      </p:pic>
      <p:sp>
        <p:nvSpPr>
          <p:cNvPr id="29" name="テキスト ボックス 28">
            <a:extLst>
              <a:ext uri="{FF2B5EF4-FFF2-40B4-BE49-F238E27FC236}">
                <a16:creationId xmlns:a16="http://schemas.microsoft.com/office/drawing/2014/main" id="{73D5CEF2-F181-4116-856B-4952FD8E5ADD}"/>
              </a:ext>
            </a:extLst>
          </p:cNvPr>
          <p:cNvSpPr txBox="1"/>
          <p:nvPr/>
        </p:nvSpPr>
        <p:spPr>
          <a:xfrm>
            <a:off x="1082259" y="4776715"/>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pic>
        <p:nvPicPr>
          <p:cNvPr id="30" name="グラフィックス 29" descr="ストップウォッチ 単色塗りつぶし">
            <a:extLst>
              <a:ext uri="{FF2B5EF4-FFF2-40B4-BE49-F238E27FC236}">
                <a16:creationId xmlns:a16="http://schemas.microsoft.com/office/drawing/2014/main" id="{BB120F11-7B14-48EB-BD9A-C0DC8D04FC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63438" y="4625755"/>
            <a:ext cx="763585" cy="763585"/>
          </a:xfrm>
          <a:prstGeom prst="rect">
            <a:avLst/>
          </a:prstGeom>
        </p:spPr>
      </p:pic>
      <p:sp>
        <p:nvSpPr>
          <p:cNvPr id="31" name="テキスト ボックス 30">
            <a:extLst>
              <a:ext uri="{FF2B5EF4-FFF2-40B4-BE49-F238E27FC236}">
                <a16:creationId xmlns:a16="http://schemas.microsoft.com/office/drawing/2014/main" id="{F003295A-D051-4C8E-8FDF-422A064D7685}"/>
              </a:ext>
            </a:extLst>
          </p:cNvPr>
          <p:cNvSpPr txBox="1"/>
          <p:nvPr/>
        </p:nvSpPr>
        <p:spPr>
          <a:xfrm>
            <a:off x="3520659" y="4776715"/>
            <a:ext cx="1257405" cy="461665"/>
          </a:xfrm>
          <a:prstGeom prst="rect">
            <a:avLst/>
          </a:prstGeom>
          <a:noFill/>
        </p:spPr>
        <p:txBody>
          <a:bodyPr wrap="square" lIns="0" rIns="0" rtlCol="0">
            <a:spAutoFit/>
          </a:bodyPr>
          <a:lstStyle/>
          <a:p>
            <a:pPr algn="ctr"/>
            <a:r>
              <a:rPr kumimoji="1" lang="en-US" altLang="ja-JP" sz="2400" dirty="0"/>
              <a:t>30 min</a:t>
            </a:r>
            <a:endParaRPr kumimoji="1" lang="ja-JP" altLang="en-US" sz="2400" dirty="0" err="1"/>
          </a:p>
        </p:txBody>
      </p:sp>
      <p:pic>
        <p:nvPicPr>
          <p:cNvPr id="32" name="グラフィックス 31" descr="ストップウォッチ 単色塗りつぶし">
            <a:extLst>
              <a:ext uri="{FF2B5EF4-FFF2-40B4-BE49-F238E27FC236}">
                <a16:creationId xmlns:a16="http://schemas.microsoft.com/office/drawing/2014/main" id="{E975F8D9-FDAD-4387-A1B9-BF94788E2B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3347" y="4625755"/>
            <a:ext cx="763585" cy="763585"/>
          </a:xfrm>
          <a:prstGeom prst="rect">
            <a:avLst/>
          </a:prstGeom>
        </p:spPr>
      </p:pic>
      <p:sp>
        <p:nvSpPr>
          <p:cNvPr id="33" name="テキスト ボックス 32">
            <a:extLst>
              <a:ext uri="{FF2B5EF4-FFF2-40B4-BE49-F238E27FC236}">
                <a16:creationId xmlns:a16="http://schemas.microsoft.com/office/drawing/2014/main" id="{DC69CBDA-ECC8-4C8D-9257-27A1855F6EB6}"/>
              </a:ext>
            </a:extLst>
          </p:cNvPr>
          <p:cNvSpPr txBox="1"/>
          <p:nvPr/>
        </p:nvSpPr>
        <p:spPr>
          <a:xfrm>
            <a:off x="5870568" y="4776715"/>
            <a:ext cx="1257405" cy="461665"/>
          </a:xfrm>
          <a:prstGeom prst="rect">
            <a:avLst/>
          </a:prstGeom>
          <a:noFill/>
        </p:spPr>
        <p:txBody>
          <a:bodyPr wrap="square" lIns="0" rIns="0" rtlCol="0">
            <a:spAutoFit/>
          </a:bodyPr>
          <a:lstStyle/>
          <a:p>
            <a:pPr algn="ctr"/>
            <a:r>
              <a:rPr kumimoji="1" lang="en-US" altLang="ja-JP" sz="2400" dirty="0"/>
              <a:t>40 min</a:t>
            </a:r>
            <a:endParaRPr kumimoji="1" lang="ja-JP" altLang="en-US" sz="2400" dirty="0" err="1"/>
          </a:p>
        </p:txBody>
      </p:sp>
      <p:pic>
        <p:nvPicPr>
          <p:cNvPr id="34" name="グラフィックス 33" descr="ストップウォッチ 単色塗りつぶし">
            <a:extLst>
              <a:ext uri="{FF2B5EF4-FFF2-40B4-BE49-F238E27FC236}">
                <a16:creationId xmlns:a16="http://schemas.microsoft.com/office/drawing/2014/main" id="{F512031D-AD34-464B-B1B2-59985AF885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63256" y="4625755"/>
            <a:ext cx="763585" cy="763585"/>
          </a:xfrm>
          <a:prstGeom prst="rect">
            <a:avLst/>
          </a:prstGeom>
        </p:spPr>
      </p:pic>
      <p:sp>
        <p:nvSpPr>
          <p:cNvPr id="35" name="テキスト ボックス 34">
            <a:extLst>
              <a:ext uri="{FF2B5EF4-FFF2-40B4-BE49-F238E27FC236}">
                <a16:creationId xmlns:a16="http://schemas.microsoft.com/office/drawing/2014/main" id="{1854EAB4-5C6C-4076-874B-C9303ECDBB82}"/>
              </a:ext>
            </a:extLst>
          </p:cNvPr>
          <p:cNvSpPr txBox="1"/>
          <p:nvPr/>
        </p:nvSpPr>
        <p:spPr>
          <a:xfrm>
            <a:off x="8220477" y="4776715"/>
            <a:ext cx="1257405" cy="461665"/>
          </a:xfrm>
          <a:prstGeom prst="rect">
            <a:avLst/>
          </a:prstGeom>
          <a:noFill/>
        </p:spPr>
        <p:txBody>
          <a:bodyPr wrap="square" lIns="0" rIns="0" rtlCol="0">
            <a:spAutoFit/>
          </a:bodyPr>
          <a:lstStyle/>
          <a:p>
            <a:pPr algn="ctr"/>
            <a:r>
              <a:rPr kumimoji="1" lang="en-US" altLang="ja-JP" sz="2400" dirty="0"/>
              <a:t>40 min</a:t>
            </a:r>
            <a:endParaRPr kumimoji="1" lang="ja-JP" altLang="en-US" sz="2400" dirty="0" err="1"/>
          </a:p>
        </p:txBody>
      </p:sp>
      <p:pic>
        <p:nvPicPr>
          <p:cNvPr id="36" name="グラフィックス 35" descr="ストップウォッチ 単色塗りつぶし">
            <a:extLst>
              <a:ext uri="{FF2B5EF4-FFF2-40B4-BE49-F238E27FC236}">
                <a16:creationId xmlns:a16="http://schemas.microsoft.com/office/drawing/2014/main" id="{5367AC29-B6F5-4323-AC2C-DFB4E93B95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34474" y="4625755"/>
            <a:ext cx="763585" cy="763585"/>
          </a:xfrm>
          <a:prstGeom prst="rect">
            <a:avLst/>
          </a:prstGeom>
        </p:spPr>
      </p:pic>
      <p:sp>
        <p:nvSpPr>
          <p:cNvPr id="37" name="テキスト ボックス 36">
            <a:extLst>
              <a:ext uri="{FF2B5EF4-FFF2-40B4-BE49-F238E27FC236}">
                <a16:creationId xmlns:a16="http://schemas.microsoft.com/office/drawing/2014/main" id="{607EB7D1-EDB8-4241-890C-819F716F3BE1}"/>
              </a:ext>
            </a:extLst>
          </p:cNvPr>
          <p:cNvSpPr txBox="1"/>
          <p:nvPr/>
        </p:nvSpPr>
        <p:spPr>
          <a:xfrm>
            <a:off x="10591695" y="4776715"/>
            <a:ext cx="1257405" cy="461665"/>
          </a:xfrm>
          <a:prstGeom prst="rect">
            <a:avLst/>
          </a:prstGeom>
          <a:noFill/>
        </p:spPr>
        <p:txBody>
          <a:bodyPr wrap="square" lIns="0" rIns="0" rtlCol="0">
            <a:spAutoFit/>
          </a:bodyPr>
          <a:lstStyle/>
          <a:p>
            <a:pPr algn="ctr"/>
            <a:r>
              <a:rPr kumimoji="1" lang="en-US" altLang="ja-JP" sz="2400" dirty="0"/>
              <a:t>30 min</a:t>
            </a:r>
            <a:endParaRPr kumimoji="1" lang="ja-JP" altLang="en-US" sz="2400" dirty="0" err="1"/>
          </a:p>
        </p:txBody>
      </p:sp>
    </p:spTree>
    <p:extLst>
      <p:ext uri="{BB962C8B-B14F-4D97-AF65-F5344CB8AC3E}">
        <p14:creationId xmlns:p14="http://schemas.microsoft.com/office/powerpoint/2010/main" val="7373115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9C70216-D44F-492C-96EB-6E051E444ABA}"/>
              </a:ext>
            </a:extLst>
          </p:cNvPr>
          <p:cNvSpPr>
            <a:spLocks noGrp="1"/>
          </p:cNvSpPr>
          <p:nvPr>
            <p:ph type="body" sz="quarter" idx="10"/>
          </p:nvPr>
        </p:nvSpPr>
        <p:spPr>
          <a:xfrm>
            <a:off x="425038" y="1371601"/>
            <a:ext cx="11424062" cy="4194995"/>
          </a:xfrm>
        </p:spPr>
        <p:txBody>
          <a:bodyPr/>
          <a:lstStyle/>
          <a:p>
            <a:pPr marL="457200" indent="-457200">
              <a:buAutoNum type="arabicPeriod"/>
            </a:pPr>
            <a:r>
              <a:rPr lang="ja-JP" altLang="en-US" b="0" i="0" dirty="0">
                <a:solidFill>
                  <a:srgbClr val="111724"/>
                </a:solidFill>
                <a:effectLst/>
                <a:latin typeface="Hiragino Kaku Gothic ProN"/>
              </a:rPr>
              <a:t>⚡ </a:t>
            </a:r>
            <a:r>
              <a:rPr lang="en-US" altLang="ja-JP" dirty="0">
                <a:solidFill>
                  <a:srgbClr val="111724"/>
                </a:solidFill>
                <a:latin typeface="Hiragino Kaku Gothic ProN"/>
              </a:rPr>
              <a:t>: </a:t>
            </a:r>
            <a:r>
              <a:rPr lang="ja-JP" altLang="en-US" b="1" dirty="0">
                <a:solidFill>
                  <a:srgbClr val="111724"/>
                </a:solidFill>
                <a:latin typeface="Hiragino Kaku Gothic ProN"/>
              </a:rPr>
              <a:t>とりあえず決める</a:t>
            </a:r>
            <a:br>
              <a:rPr kumimoji="1" lang="en-US" altLang="ja-JP" dirty="0">
                <a:solidFill>
                  <a:srgbClr val="111724"/>
                </a:solidFill>
              </a:rPr>
            </a:br>
            <a:r>
              <a:rPr kumimoji="1" lang="ja-JP" altLang="en-US" dirty="0">
                <a:solidFill>
                  <a:srgbClr val="111724"/>
                </a:solidFill>
              </a:rPr>
              <a:t>改善編が控えているので、実践編の意思決定は「いったん」で構いません。</a:t>
            </a:r>
            <a:br>
              <a:rPr kumimoji="1" lang="en-US" altLang="ja-JP" dirty="0">
                <a:solidFill>
                  <a:srgbClr val="111724"/>
                </a:solidFill>
              </a:rPr>
            </a:br>
            <a:r>
              <a:rPr kumimoji="1" lang="ja-JP" altLang="en-US" u="sng" dirty="0">
                <a:solidFill>
                  <a:srgbClr val="111724"/>
                </a:solidFill>
              </a:rPr>
              <a:t>時間が来たらサイコロでもよいので決めましょう</a:t>
            </a:r>
            <a:r>
              <a:rPr kumimoji="1" lang="ja-JP" altLang="en-US" dirty="0">
                <a:solidFill>
                  <a:srgbClr val="111724"/>
                </a:solidFill>
              </a:rPr>
              <a:t>。</a:t>
            </a:r>
            <a:endParaRPr kumimoji="1" lang="en-US" altLang="ja-JP" dirty="0">
              <a:solidFill>
                <a:srgbClr val="111724"/>
              </a:solidFill>
            </a:endParaRPr>
          </a:p>
          <a:p>
            <a:pPr marL="457200" indent="-457200">
              <a:buAutoNum type="arabicPeriod"/>
            </a:pPr>
            <a:r>
              <a:rPr lang="ja-JP" altLang="en-US" i="0" dirty="0">
                <a:solidFill>
                  <a:srgbClr val="111724"/>
                </a:solidFill>
                <a:effectLst/>
                <a:latin typeface="arial" panose="020B0604020202020204" pitchFamily="34" charset="0"/>
              </a:rPr>
              <a:t>🔨</a:t>
            </a:r>
            <a:r>
              <a:rPr kumimoji="1" lang="en-US" altLang="ja-JP" dirty="0">
                <a:solidFill>
                  <a:srgbClr val="111724"/>
                </a:solidFill>
              </a:rPr>
              <a:t>: </a:t>
            </a:r>
            <a:r>
              <a:rPr kumimoji="1" lang="ja-JP" altLang="en-US" b="1" dirty="0">
                <a:solidFill>
                  <a:srgbClr val="111724"/>
                </a:solidFill>
              </a:rPr>
              <a:t>知らない時は仮定する</a:t>
            </a:r>
            <a:br>
              <a:rPr kumimoji="1" lang="en-US" altLang="ja-JP" b="1" dirty="0">
                <a:solidFill>
                  <a:srgbClr val="111724"/>
                </a:solidFill>
              </a:rPr>
            </a:br>
            <a:r>
              <a:rPr kumimoji="1" lang="ja-JP" altLang="en-US" dirty="0">
                <a:solidFill>
                  <a:srgbClr val="111724"/>
                </a:solidFill>
              </a:rPr>
              <a:t>改善編が控えているので</a:t>
            </a:r>
            <a:r>
              <a:rPr kumimoji="1" lang="ja-JP" altLang="en-US" u="sng" dirty="0">
                <a:solidFill>
                  <a:srgbClr val="111724"/>
                </a:solidFill>
              </a:rPr>
              <a:t>十分な情報がない場合は仮定して先に進みましょう</a:t>
            </a:r>
            <a:r>
              <a:rPr kumimoji="1" lang="ja-JP" altLang="en-US" dirty="0">
                <a:solidFill>
                  <a:srgbClr val="111724"/>
                </a:solidFill>
              </a:rPr>
              <a:t>。仮定した情報は確認が必要なので、事実・実績の情報とは区別しましょう。</a:t>
            </a:r>
            <a:endParaRPr kumimoji="1" lang="en-US" altLang="ja-JP" dirty="0">
              <a:solidFill>
                <a:srgbClr val="111724"/>
              </a:solidFill>
            </a:endParaRPr>
          </a:p>
          <a:p>
            <a:pPr marL="457200" indent="-457200">
              <a:buFont typeface="Amazon Ember Display" panose="020F0603020204020204" pitchFamily="34" charset="0"/>
              <a:buAutoNum type="arabicPeriod"/>
            </a:pPr>
            <a:r>
              <a:rPr lang="ja-JP" altLang="en-US" b="0" i="0" dirty="0">
                <a:solidFill>
                  <a:srgbClr val="111724"/>
                </a:solidFill>
                <a:effectLst/>
                <a:latin typeface="arial" panose="020B0604020202020204" pitchFamily="34" charset="0"/>
              </a:rPr>
              <a:t>🔥</a:t>
            </a:r>
            <a:r>
              <a:rPr lang="en-US" altLang="ja-JP" b="1" i="0" dirty="0">
                <a:solidFill>
                  <a:srgbClr val="111724"/>
                </a:solidFill>
                <a:effectLst/>
                <a:latin typeface="Hiragino Kaku Gothic ProN"/>
              </a:rPr>
              <a:t>: </a:t>
            </a:r>
            <a:r>
              <a:rPr lang="ja-JP" altLang="en-US" b="1" i="0" dirty="0">
                <a:solidFill>
                  <a:srgbClr val="111724"/>
                </a:solidFill>
                <a:effectLst/>
                <a:latin typeface="Hiragino Kaku Gothic ProN"/>
              </a:rPr>
              <a:t>出し惜しみせず取り組む</a:t>
            </a:r>
            <a:br>
              <a:rPr lang="en-US" altLang="ja-JP" b="1" i="0" dirty="0">
                <a:solidFill>
                  <a:srgbClr val="111724"/>
                </a:solidFill>
                <a:effectLst/>
                <a:latin typeface="Hiragino Kaku Gothic ProN"/>
              </a:rPr>
            </a:br>
            <a:r>
              <a:rPr lang="ja-JP" altLang="en-US" dirty="0">
                <a:solidFill>
                  <a:srgbClr val="111724"/>
                </a:solidFill>
                <a:latin typeface="Hiragino Kaku Gothic ProN"/>
              </a:rPr>
              <a:t>本ワークショップで決めた計画は定期的に</a:t>
            </a:r>
            <a:r>
              <a:rPr lang="ja-JP" altLang="en-US" u="sng" dirty="0">
                <a:solidFill>
                  <a:srgbClr val="111724"/>
                </a:solidFill>
                <a:latin typeface="Hiragino Kaku Gothic ProN"/>
              </a:rPr>
              <a:t>経営層へ進捗を報告して頂きます</a:t>
            </a:r>
            <a:r>
              <a:rPr lang="ja-JP" altLang="en-US" dirty="0">
                <a:solidFill>
                  <a:srgbClr val="111724"/>
                </a:solidFill>
                <a:latin typeface="Hiragino Kaku Gothic ProN"/>
              </a:rPr>
              <a:t>。</a:t>
            </a:r>
            <a:br>
              <a:rPr lang="en-US" altLang="ja-JP" dirty="0">
                <a:solidFill>
                  <a:srgbClr val="111724"/>
                </a:solidFill>
                <a:latin typeface="Hiragino Kaku Gothic ProN"/>
              </a:rPr>
            </a:br>
            <a:r>
              <a:rPr lang="ja-JP" altLang="en-US" dirty="0">
                <a:solidFill>
                  <a:srgbClr val="111724"/>
                </a:solidFill>
                <a:latin typeface="Hiragino Kaku Gothic ProN"/>
              </a:rPr>
              <a:t>会社の期待がかかるプロジェクトに抜擢されたメンバーとして、知識・能力を振るってください。</a:t>
            </a:r>
            <a:endParaRPr lang="en-US" altLang="ja-JP" i="0" dirty="0">
              <a:solidFill>
                <a:srgbClr val="111724"/>
              </a:solidFill>
              <a:effectLst/>
              <a:latin typeface="Hiragino Kaku Gothic ProN"/>
            </a:endParaRPr>
          </a:p>
        </p:txBody>
      </p:sp>
      <p:sp>
        <p:nvSpPr>
          <p:cNvPr id="3" name="タイトル 2">
            <a:extLst>
              <a:ext uri="{FF2B5EF4-FFF2-40B4-BE49-F238E27FC236}">
                <a16:creationId xmlns:a16="http://schemas.microsoft.com/office/drawing/2014/main" id="{89F1DD3B-7E65-4C31-9A67-E04EFD8F8AE3}"/>
              </a:ext>
            </a:extLst>
          </p:cNvPr>
          <p:cNvSpPr>
            <a:spLocks noGrp="1"/>
          </p:cNvSpPr>
          <p:nvPr>
            <p:ph type="title"/>
          </p:nvPr>
        </p:nvSpPr>
        <p:spPr/>
        <p:txBody>
          <a:bodyPr/>
          <a:lstStyle/>
          <a:p>
            <a:r>
              <a:rPr kumimoji="1" lang="ja-JP" altLang="en-US" dirty="0"/>
              <a:t>実践編でとって頂きたい行動</a:t>
            </a:r>
          </a:p>
        </p:txBody>
      </p:sp>
      <p:sp>
        <p:nvSpPr>
          <p:cNvPr id="4" name="スライド番号プレースホルダー 3">
            <a:extLst>
              <a:ext uri="{FF2B5EF4-FFF2-40B4-BE49-F238E27FC236}">
                <a16:creationId xmlns:a16="http://schemas.microsoft.com/office/drawing/2014/main" id="{C86BCFE7-BD60-435E-9B43-A7820C652205}"/>
              </a:ext>
            </a:extLst>
          </p:cNvPr>
          <p:cNvSpPr>
            <a:spLocks noGrp="1"/>
          </p:cNvSpPr>
          <p:nvPr>
            <p:ph type="sldNum" sz="quarter" idx="4"/>
          </p:nvPr>
        </p:nvSpPr>
        <p:spPr/>
        <p:txBody>
          <a:bodyPr/>
          <a:lstStyle/>
          <a:p>
            <a:fld id="{DC503246-BBCE-4F0A-BCDC-08FC4C52637D}" type="slidenum">
              <a:rPr lang="en-US" smtClean="0"/>
              <a:pPr/>
              <a:t>8</a:t>
            </a:fld>
            <a:endParaRPr lang="en-US"/>
          </a:p>
        </p:txBody>
      </p:sp>
    </p:spTree>
    <p:extLst>
      <p:ext uri="{BB962C8B-B14F-4D97-AF65-F5344CB8AC3E}">
        <p14:creationId xmlns:p14="http://schemas.microsoft.com/office/powerpoint/2010/main" val="358695471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Day1 : </a:t>
            </a:r>
            <a:r>
              <a:rPr lang="ja-JP" altLang="en-US" dirty="0"/>
              <a:t>実践編</a:t>
            </a:r>
            <a:endParaRPr lang="en-US" dirty="0"/>
          </a:p>
        </p:txBody>
      </p:sp>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9</a:t>
            </a:fld>
            <a:endParaRPr lang="en-US"/>
          </a:p>
        </p:txBody>
      </p:sp>
      <p:sp>
        <p:nvSpPr>
          <p:cNvPr id="8" name="Text Placeholder 10">
            <a:extLst>
              <a:ext uri="{FF2B5EF4-FFF2-40B4-BE49-F238E27FC236}">
                <a16:creationId xmlns:a16="http://schemas.microsoft.com/office/drawing/2014/main" id="{8749163E-115A-43BD-AD9F-2C6D373B3D42}"/>
              </a:ext>
            </a:extLst>
          </p:cNvPr>
          <p:cNvSpPr>
            <a:spLocks noGrp="1"/>
          </p:cNvSpPr>
          <p:nvPr>
            <p:ph type="body" sz="quarter" idx="10"/>
          </p:nvPr>
        </p:nvSpPr>
        <p:spPr>
          <a:xfrm>
            <a:off x="6274559" y="582592"/>
            <a:ext cx="5574542" cy="5349916"/>
          </a:xfrm>
        </p:spPr>
        <p:txBody>
          <a:bodyPr/>
          <a:lstStyle/>
          <a:p>
            <a:pPr marL="457200" indent="-457200">
              <a:buAutoNum type="arabicPeriod"/>
            </a:pPr>
            <a:r>
              <a:rPr lang="en-US" dirty="0"/>
              <a:t>Listen : </a:t>
            </a:r>
            <a:r>
              <a:rPr lang="ja-JP" altLang="en-US" dirty="0"/>
              <a:t>顧客は誰か </a:t>
            </a:r>
            <a:r>
              <a:rPr lang="en-US" altLang="ja-JP" dirty="0"/>
              <a:t>? </a:t>
            </a:r>
            <a:endParaRPr lang="en-US" dirty="0"/>
          </a:p>
          <a:p>
            <a:pPr marL="457200" indent="-457200">
              <a:buAutoNum type="arabicPeriod"/>
            </a:pPr>
            <a:r>
              <a:rPr lang="en-US" dirty="0"/>
              <a:t>Define : </a:t>
            </a:r>
            <a:r>
              <a:rPr lang="ja-JP" altLang="en-US" dirty="0"/>
              <a:t>課題と機会は何か </a:t>
            </a:r>
            <a:r>
              <a:rPr lang="en-US" altLang="ja-JP" dirty="0"/>
              <a:t>? </a:t>
            </a:r>
            <a:endParaRPr lang="en-US" dirty="0"/>
          </a:p>
          <a:p>
            <a:pPr marL="457200" indent="-457200">
              <a:buAutoNum type="arabicPeriod"/>
            </a:pPr>
            <a:r>
              <a:rPr lang="en-US" dirty="0"/>
              <a:t>Invent : </a:t>
            </a:r>
            <a:r>
              <a:rPr lang="ja-JP" altLang="en-US" dirty="0"/>
              <a:t>解決策は何か </a:t>
            </a:r>
            <a:r>
              <a:rPr lang="en-US" altLang="ja-JP" dirty="0"/>
              <a:t>?</a:t>
            </a:r>
            <a:endParaRPr lang="en-US" dirty="0"/>
          </a:p>
          <a:p>
            <a:pPr marL="457200" indent="-457200">
              <a:buAutoNum type="arabicPeriod"/>
            </a:pPr>
            <a:r>
              <a:rPr lang="en-US"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endParaRPr lang="en-US" dirty="0">
              <a:solidFill>
                <a:srgbClr val="111724"/>
              </a:solidFill>
            </a:endParaRPr>
          </a:p>
          <a:p>
            <a:pPr marL="457200" indent="-457200">
              <a:buAutoNum type="arabicPeriod"/>
            </a:pPr>
            <a:r>
              <a:rPr lang="en-US" dirty="0"/>
              <a:t>Test/Iterate : </a:t>
            </a:r>
            <a:r>
              <a:rPr lang="ja-JP" altLang="en-US" dirty="0"/>
              <a:t>成功を計測する指標は</a:t>
            </a:r>
            <a:r>
              <a:rPr lang="en-US" altLang="ja-JP" dirty="0"/>
              <a:t>?</a:t>
            </a:r>
            <a:endParaRPr lang="en-US" dirty="0"/>
          </a:p>
          <a:p>
            <a:endParaRPr lang="en-US" dirty="0"/>
          </a:p>
          <a:p>
            <a:endParaRPr lang="en-US" dirty="0"/>
          </a:p>
        </p:txBody>
      </p:sp>
    </p:spTree>
    <p:extLst>
      <p:ext uri="{BB962C8B-B14F-4D97-AF65-F5344CB8AC3E}">
        <p14:creationId xmlns:p14="http://schemas.microsoft.com/office/powerpoint/2010/main" val="2130914260"/>
      </p:ext>
    </p:extLst>
  </p:cSld>
  <p:clrMapOvr>
    <a:masterClrMapping/>
  </p:clrMapOvr>
  <p:transition>
    <p:fade/>
  </p:transition>
</p:sld>
</file>

<file path=ppt/theme/theme1.xml><?xml version="1.0" encoding="utf-8"?>
<a:theme xmlns:a="http://schemas.openxmlformats.org/drawingml/2006/main" name="AWS Brand Template_Light">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JP Font Template">
      <a:majorFont>
        <a:latin typeface="Amazon Ember Display"/>
        <a:ea typeface="メイリオ"/>
        <a:cs typeface=""/>
      </a:majorFont>
      <a:minorFont>
        <a:latin typeface="Amazon Ember Display"/>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10B1A1AB-66E2-4EB3-B743-8516223C8CA5}" vid="{207657F2-C1D5-4C9A-A624-35CD9B124E5E}"/>
    </a:ext>
  </a:extLst>
</a:theme>
</file>

<file path=ppt/theme/theme2.xml><?xml version="1.0" encoding="utf-8"?>
<a:theme xmlns:a="http://schemas.openxmlformats.org/drawingml/2006/main" name="1_AWS Brand Template_Dark">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10B1A1AB-66E2-4EB3-B743-8516223C8CA5}" vid="{207657F2-C1D5-4C9A-A624-35CD9B124E5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858525f-8556-4a49-8c5b-46c9ac02e9a8">
      <Terms xmlns="http://schemas.microsoft.com/office/infopath/2007/PartnerControls"/>
    </lcf76f155ced4ddcb4097134ff3c332f>
    <TaxCatchAll xmlns="c15da466-223d-4a9a-9a5d-eb2bee72a60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892946DCD6EF84A8AD3B83D0B57F8EB" ma:contentTypeVersion="17" ma:contentTypeDescription="Create a new document." ma:contentTypeScope="" ma:versionID="b42be05bc74378c37795d3f925fb4a01">
  <xsd:schema xmlns:xsd="http://www.w3.org/2001/XMLSchema" xmlns:xs="http://www.w3.org/2001/XMLSchema" xmlns:p="http://schemas.microsoft.com/office/2006/metadata/properties" xmlns:ns2="5858525f-8556-4a49-8c5b-46c9ac02e9a8" xmlns:ns3="c15da466-223d-4a9a-9a5d-eb2bee72a60a" targetNamespace="http://schemas.microsoft.com/office/2006/metadata/properties" ma:root="true" ma:fieldsID="6370dd56b8fb32e5b01a7594ec1f1abe" ns2:_="" ns3:_="">
    <xsd:import namespace="5858525f-8556-4a49-8c5b-46c9ac02e9a8"/>
    <xsd:import namespace="c15da466-223d-4a9a-9a5d-eb2bee72a60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58525f-8556-4a49-8c5b-46c9ac02e9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5f7a6da-46ba-41bd-8ba0-cc4b0a852eb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5da466-223d-4a9a-9a5d-eb2bee72a60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571200c-446a-409a-b41b-83406df47733}" ma:internalName="TaxCatchAll" ma:showField="CatchAllData" ma:web="c15da466-223d-4a9a-9a5d-eb2bee72a6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7F2428-6C02-4D32-B14D-EBC3389A58AD}">
  <ds:schemaRefs>
    <ds:schemaRef ds:uri="http://schemas.microsoft.com/sharepoint/v3/contenttype/forms"/>
  </ds:schemaRefs>
</ds:datastoreItem>
</file>

<file path=customXml/itemProps2.xml><?xml version="1.0" encoding="utf-8"?>
<ds:datastoreItem xmlns:ds="http://schemas.openxmlformats.org/officeDocument/2006/customXml" ds:itemID="{5B8EE619-C8F3-4123-BB4D-06897928292C}">
  <ds:schemaRefs>
    <ds:schemaRef ds:uri="5858525f-8556-4a49-8c5b-46c9ac02e9a8"/>
    <ds:schemaRef ds:uri="c15da466-223d-4a9a-9a5d-eb2bee72a60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9A09CB-99D1-4CE1-93AE-964D83FB2A11}">
  <ds:schemaRefs>
    <ds:schemaRef ds:uri="5858525f-8556-4a49-8c5b-46c9ac02e9a8"/>
    <ds:schemaRef ds:uri="c15da466-223d-4a9a-9a5d-eb2bee72a60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32119</TotalTime>
  <Words>5840</Words>
  <Application>Microsoft Office PowerPoint</Application>
  <PresentationFormat>ワイド画面</PresentationFormat>
  <Paragraphs>691</Paragraphs>
  <Slides>52</Slides>
  <Notes>13</Notes>
  <HiddenSlides>4</HiddenSlides>
  <MMClips>0</MMClips>
  <ScaleCrop>false</ScaleCrop>
  <HeadingPairs>
    <vt:vector size="6" baseType="variant">
      <vt:variant>
        <vt:lpstr>使用されているフォント</vt:lpstr>
      </vt:variant>
      <vt:variant>
        <vt:i4>13</vt:i4>
      </vt:variant>
      <vt:variant>
        <vt:lpstr>テーマ</vt:lpstr>
      </vt:variant>
      <vt:variant>
        <vt:i4>2</vt:i4>
      </vt:variant>
      <vt:variant>
        <vt:lpstr>スライド タイトル</vt:lpstr>
      </vt:variant>
      <vt:variant>
        <vt:i4>52</vt:i4>
      </vt:variant>
    </vt:vector>
  </HeadingPairs>
  <TitlesOfParts>
    <vt:vector size="67" baseType="lpstr">
      <vt:lpstr>Amazon Ember Regular</vt:lpstr>
      <vt:lpstr>Hiragino Kaku Gothic ProN</vt:lpstr>
      <vt:lpstr>メイリオ</vt:lpstr>
      <vt:lpstr>Amazon Ember</vt:lpstr>
      <vt:lpstr>Amazon Ember Display</vt:lpstr>
      <vt:lpstr>Amazon Ember Display Heavy</vt:lpstr>
      <vt:lpstr>Amazon Ember Display Medium</vt:lpstr>
      <vt:lpstr>Amazon Ember Heavy</vt:lpstr>
      <vt:lpstr>Amazon Ember Mono</vt:lpstr>
      <vt:lpstr>Arial</vt:lpstr>
      <vt:lpstr>Arial</vt:lpstr>
      <vt:lpstr>Calibri</vt:lpstr>
      <vt:lpstr>Wingdings</vt:lpstr>
      <vt:lpstr>AWS Brand Template_Light</vt:lpstr>
      <vt:lpstr>1_AWS Brand Template_Dark</vt:lpstr>
      <vt:lpstr>ML Enablement Workshop </vt:lpstr>
      <vt:lpstr>実践編を進める前の確認</vt:lpstr>
      <vt:lpstr>ML Enablement Workshop のゴール</vt:lpstr>
      <vt:lpstr>ワークショップは 2 パートで構成されます</vt:lpstr>
      <vt:lpstr>2 パートのワークショップのイメージ</vt:lpstr>
      <vt:lpstr>本日は実践編を行います</vt:lpstr>
      <vt:lpstr>ワークショップで実践する Amazon のプロダクト開発プロセス : Working Backwards の構成</vt:lpstr>
      <vt:lpstr>実践編でとって頂きたい行動</vt:lpstr>
      <vt:lpstr>Day1 : 実践編</vt:lpstr>
      <vt:lpstr>Day1 : 実践編</vt:lpstr>
      <vt:lpstr>PowerPoint プレゼンテーション</vt:lpstr>
      <vt:lpstr>Amazon での生成 AI 活用</vt:lpstr>
      <vt:lpstr>Amazon のイノベーションを支える仕組み</vt:lpstr>
      <vt:lpstr>Working Backwards : 製品、サービス、また体験がお客様の手に渡った瞬間から逆算して考える</vt:lpstr>
      <vt:lpstr>実際に Amazon のプレスリリースを見てみる</vt:lpstr>
      <vt:lpstr>Amazon のプロダクト開発プロセス :  Working Backwards </vt:lpstr>
      <vt:lpstr>Listen: Working Backwards の最初のプロセス</vt:lpstr>
      <vt:lpstr>顧客は誰か ?</vt:lpstr>
      <vt:lpstr>顧客の行動を観察する</vt:lpstr>
      <vt:lpstr>顧客の行動を観察する</vt:lpstr>
      <vt:lpstr>Day1 : 実践編</vt:lpstr>
      <vt:lpstr>顧客の課題と機会は何か ?</vt:lpstr>
      <vt:lpstr>課題に重要度をつける</vt:lpstr>
      <vt:lpstr>課題に重要度をつける</vt:lpstr>
      <vt:lpstr>解決策を評価する準備をする</vt:lpstr>
      <vt:lpstr>Have a break!</vt:lpstr>
      <vt:lpstr>Day1 : 実践編</vt:lpstr>
      <vt:lpstr>Listen, Define は AI/ML に依らないプロセスですが、 Invent では持続的な成長につながる AI/ML の解決策を成功事例をベースに検討します。</vt:lpstr>
      <vt:lpstr>AI/ML による持続的な成長</vt:lpstr>
      <vt:lpstr>AI/ML による課題解決の理想状態の例</vt:lpstr>
      <vt:lpstr>解決策の共有と評価</vt:lpstr>
      <vt:lpstr>評価の共有</vt:lpstr>
      <vt:lpstr>Day1 : 実践編</vt:lpstr>
      <vt:lpstr>決定した解決策を企画文書にする</vt:lpstr>
      <vt:lpstr>Refine の進め方</vt:lpstr>
      <vt:lpstr>各チームごとのワーク</vt:lpstr>
      <vt:lpstr>各チームのワーク結果をマージし共有</vt:lpstr>
      <vt:lpstr>Have a break!</vt:lpstr>
      <vt:lpstr>Day1 : 実践編</vt:lpstr>
      <vt:lpstr>持続的成長に至るためのマイルストンを設計する</vt:lpstr>
      <vt:lpstr>マイルストンの達成を定量的に評価する</vt:lpstr>
      <vt:lpstr>目標の計測方法を決める</vt:lpstr>
      <vt:lpstr>Well Done !!</vt:lpstr>
      <vt:lpstr>Next Step</vt:lpstr>
      <vt:lpstr>Next Step : 改善が必要なプロセスを特定する</vt:lpstr>
      <vt:lpstr>Day2 : 改善編の進め方</vt:lpstr>
      <vt:lpstr>改善編を進める前の確認</vt:lpstr>
      <vt:lpstr>PowerPoint プレゼンテーション</vt:lpstr>
      <vt:lpstr>顧客の課題と機会は何か ?</vt:lpstr>
      <vt:lpstr>顧客の課題と機会は何か ?</vt:lpstr>
      <vt:lpstr>課題に重要度をつける</vt:lpstr>
      <vt:lpstr>顧客は誰か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dc:title>
  <dc:creator>Thad Allen</dc:creator>
  <cp:lastModifiedBy>Kubo, Takahiro</cp:lastModifiedBy>
  <cp:revision>1857</cp:revision>
  <dcterms:created xsi:type="dcterms:W3CDTF">2023-07-18T17:07:11Z</dcterms:created>
  <dcterms:modified xsi:type="dcterms:W3CDTF">2024-12-04T12:45:37Z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0x0101002892946DCD6EF84A8AD3B83D0B57F8EB</vt:lpwstr>
  </property>
  <property fmtid="{D5CDD505-2E9C-101B-9397-08002B2CF9AE}" pid="3" name="MediaServiceImageTags">
    <vt:lpwstr/>
  </property>
</Properties>
</file>